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fntdata" ContentType="application/x-fontdata"/>
  <Default Extension="bmp" ContentType="image/bmp"/>
  <Default Extension="jpeg" ContentType="image/jpeg"/>
  <Default Extension="png" ContentType="image/png"/>
  <Default Extension="gif" ContentType="image/gif"/>
  <Default Extension="tif" ContentType="image/tif"/>
  <Default Extension="emf" ContentType="image/x-emf"/>
  <Default Extension="wmf" ContentType="image/x-wmf"/>
  <Default Extension="pct" ContentType="image/pct"/>
  <Default Extension="pcx" ContentType="image/pcx"/>
  <Default Extension="tga" ContentType="image/tga"/>
  <Default Extension="avi" ContentType="video/avi"/>
  <Default Extension="wmv" ContentType="video/wmv"/>
  <Default Extension="mpg" ContentType="video/mpeg"/>
  <Default Extension="mpeg" ContentType="video/mpeg"/>
  <Default Extension="mp2" ContentType="video/mpeg"/>
  <Default Extension="mp4" ContentType="video/mpeg"/>
  <Default Extension="wma" ContentType="audio/x-ms-wma"/>
  <Default Extension="mid" ContentType="audio/unknown"/>
  <Default Extension="midi" ContentType="audio/unknown"/>
  <Default Extension="rmi" ContentType="audio/unknown"/>
  <Default Extension="mp3" ContentType="audio/unknown"/>
  <Default Extension="wav" ContentType="audio/wav"/>
  <Default Extension="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3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4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5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6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</Types>
</file>

<file path=_rels/.rels><?xml version="1.0" encoding="UTF-8" standalone="yes" 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</file>

<file path=ppt/presentation.xml><?xml version="1.0" encoding="utf-8"?>
<p:presentation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sldMasterIdLst>
    <p:sldMasterId id="2147483648" r:id="rId5"/>
    <p:sldMasterId id="2147483660" r:id="rId6"/>
    <p:sldMasterId id="2147483672" r:id="rId7"/>
    <p:sldMasterId id="2147483684" r:id="rId8"/>
    <p:sldMasterId id="2147483696" r:id="rId9"/>
    <p:sldMasterId id="2147483708" r:id="rId10"/>
  </p:sldMasterIdLst>
  <p:sldIdLst>
    <p:sldId id="256" r:id="rId11"/>
    <p:sldId id="284" r:id="rId12"/>
    <p:sldId id="290" r:id="rId13"/>
    <p:sldId id="283" r:id="rId14"/>
    <p:sldId id="282" r:id="rId15"/>
    <p:sldId id="287" r:id="rId16"/>
    <p:sldId id="286" r:id="rId17"/>
    <p:sldId id="288" r:id="rId18"/>
    <p:sldId id="289" r:id="rId19"/>
    <p:sldId id="285" r:id="rId20"/>
    <p:sldId id="281" r:id="rId21"/>
    <p:sldId id="279" r:id="rId22"/>
    <p:sldId id="293" r:id="rId23"/>
    <p:sldId id="291" r:id="rId24"/>
    <p:sldId id="292" r:id="rId25"/>
    <p:sldId id="280" r:id="rId26"/>
    <p:sldId id="295" r:id="rId27"/>
    <p:sldId id="297" r:id="rId28"/>
    <p:sldId id="296" r:id="rId29"/>
    <p:sldId id="294" r:id="rId30"/>
    <p:sldId id="303" r:id="rId31"/>
    <p:sldId id="304" r:id="rId32"/>
    <p:sldId id="299" r:id="rId33"/>
    <p:sldId id="300" r:id="rId34"/>
    <p:sldId id="278" r:id="rId35"/>
    <p:sldId id="277" r:id="rId36"/>
    <p:sldId id="301" r:id="rId37"/>
    <p:sldId id="276" r:id="rId38"/>
    <p:sldId id="302" r:id="rId39"/>
    <p:sldId id="275" r:id="rId40"/>
    <p:sldId id="274" r:id="rId41"/>
    <p:sldId id="273" r:id="rId42"/>
    <p:sldId id="272" r:id="rId43"/>
    <p:sldId id="271" r:id="rId44"/>
    <p:sldId id="270" r:id="rId45"/>
    <p:sldId id="269" r:id="rId46"/>
    <p:sldId id="268" r:id="rId47"/>
    <p:sldId id="267" r:id="rId48"/>
    <p:sldId id="266" r:id="rId49"/>
    <p:sldId id="265" r:id="rId50"/>
    <p:sldId id="264" r:id="rId51"/>
    <p:sldId id="263" r:id="rId52"/>
  </p:sldIdLst>
  <p:sldSz cx="9144000" cy="6858000"/>
  <p:notesSz cx="6858000" cy="9144000"/>
  <p:defaultTextStyle>
    <a:lvl1pPr marL="0" marR="0" indent="0" algn="l" defTabSz="4572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spc="0" baseline="0">
        <a:solidFill>
          <a:schemeClr val="tx1"/>
        </a:solidFill>
        <a:effectLst/>
        <a:latin typeface="Calibri" pitchFamily="2" charset="0"/>
        <a:ea typeface="SimSun" pitchFamily="0" charset="0"/>
        <a:cs typeface="Times New Roman" pitchFamily="1" charset="0"/>
      </a:defRPr>
    </a:lvl1pPr>
    <a:lvl2pPr marL="457200" marR="0" indent="0" algn="l" defTabSz="4572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spc="0" baseline="0">
        <a:solidFill>
          <a:schemeClr val="tx1"/>
        </a:solidFill>
        <a:effectLst/>
        <a:latin typeface="Calibri" pitchFamily="2" charset="0"/>
        <a:ea typeface="SimSun" pitchFamily="0" charset="0"/>
        <a:cs typeface="Times New Roman" pitchFamily="1" charset="0"/>
      </a:defRPr>
    </a:lvl2pPr>
    <a:lvl3pPr marL="914400" marR="0" indent="0" algn="l" defTabSz="4572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spc="0" baseline="0">
        <a:solidFill>
          <a:schemeClr val="tx1"/>
        </a:solidFill>
        <a:effectLst/>
        <a:latin typeface="Calibri" pitchFamily="2" charset="0"/>
        <a:ea typeface="SimSun" pitchFamily="0" charset="0"/>
        <a:cs typeface="Times New Roman" pitchFamily="1" charset="0"/>
      </a:defRPr>
    </a:lvl3pPr>
    <a:lvl4pPr marL="1371600" marR="0" indent="0" algn="l" defTabSz="4572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spc="0" baseline="0">
        <a:solidFill>
          <a:schemeClr val="tx1"/>
        </a:solidFill>
        <a:effectLst/>
        <a:latin typeface="Calibri" pitchFamily="2" charset="0"/>
        <a:ea typeface="SimSun" pitchFamily="0" charset="0"/>
        <a:cs typeface="Times New Roman" pitchFamily="1" charset="0"/>
      </a:defRPr>
    </a:lvl4pPr>
    <a:lvl5pPr marL="1828800" marR="0" indent="0" algn="l" defTabSz="4572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spc="0" baseline="0">
        <a:solidFill>
          <a:schemeClr val="tx1"/>
        </a:solidFill>
        <a:effectLst/>
        <a:latin typeface="Calibri" pitchFamily="2" charset="0"/>
        <a:ea typeface="SimSun" pitchFamily="0" charset="0"/>
        <a:cs typeface="Times New Roman" pitchFamily="1" charset="0"/>
      </a:defRPr>
    </a:lvl5pPr>
    <a:lvl6pPr marL="2286000" marR="0" indent="0" algn="l" defTabSz="4572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spc="0" baseline="0">
        <a:solidFill>
          <a:schemeClr val="tx1"/>
        </a:solidFill>
        <a:effectLst/>
        <a:latin typeface="Calibri" pitchFamily="2" charset="0"/>
        <a:ea typeface="SimSun" pitchFamily="0" charset="0"/>
        <a:cs typeface="Times New Roman" pitchFamily="1" charset="0"/>
      </a:defRPr>
    </a:lvl6pPr>
    <a:lvl7pPr marL="2743200" marR="0" indent="0" algn="l" defTabSz="4572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spc="0" baseline="0">
        <a:solidFill>
          <a:schemeClr val="tx1"/>
        </a:solidFill>
        <a:effectLst/>
        <a:latin typeface="Calibri" pitchFamily="2" charset="0"/>
        <a:ea typeface="SimSun" pitchFamily="0" charset="0"/>
        <a:cs typeface="Times New Roman" pitchFamily="1" charset="0"/>
      </a:defRPr>
    </a:lvl7pPr>
    <a:lvl8pPr marL="3200400" marR="0" indent="0" algn="l" defTabSz="4572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spc="0" baseline="0">
        <a:solidFill>
          <a:schemeClr val="tx1"/>
        </a:solidFill>
        <a:effectLst/>
        <a:latin typeface="Calibri" pitchFamily="2" charset="0"/>
        <a:ea typeface="SimSun" pitchFamily="0" charset="0"/>
        <a:cs typeface="Times New Roman" pitchFamily="1" charset="0"/>
      </a:defRPr>
    </a:lvl8pPr>
    <a:lvl9pPr marL="3657600" marR="0" indent="0" algn="l" defTabSz="4572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spc="0" baseline="0">
        <a:solidFill>
          <a:schemeClr val="tx1"/>
        </a:solidFill>
        <a:effectLst/>
        <a:latin typeface="Calibri" pitchFamily="2" charset="0"/>
        <a:ea typeface="SimSun" pitchFamily="0" charset="0"/>
        <a:cs typeface="Times New Roman" pitchFamily="1" charset="0"/>
      </a:defRPr>
    </a:lvl9pPr>
  </p:defaultTextStyle>
</p:presentation>
</file>

<file path=ppt/presProps.xml><?xml version="1.0" encoding="utf-8"?>
<p:presentationPr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showPr showNarration="1">
    <p:penClr>
      <a:srgbClr val="0000FF"/>
    </p:penClr>
  </p:showPr>
  <p:extLst>
    <p:ext uri="smNativeData">
      <pr:smAppRevision xmlns:pr="smNativeData" dt="1582460863" val="971" revOS="4"/>
      <pr:smFileRevision xmlns:pr="smNativeData" dt="1582460863" val="101"/>
      <pr:guideOptions xmlns:pr="smNativeData" dt="1582460863" snapToGrid="1" snapToBorders="1" snapToGuides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slideViewPr>
    <p:cSldViewPr snapToObjects="1" showGuides="1">
      <p:cViewPr varScale="1">
        <p:scale>
          <a:sx n="77" d="100"/>
          <a:sy n="77" d="100"/>
        </p:scale>
        <p:origin x="1656" y="211"/>
      </p:cViewPr>
      <p:guideLst x="0" y="0">
        <p:guide orient="horz" pos="2160"/>
        <p:guide pos="2880"/>
      </p:guideLst>
    </p:cSldViewPr>
  </p:slideViewPr>
  <p:outlineViewPr>
    <p:cViewPr>
      <p:scale>
        <a:sx n="303" d="100"/>
        <a:sy n="303" d="100"/>
      </p:scale>
      <p:origin x="0" y="0"/>
    </p:cViewPr>
  </p:outlineViewPr>
  <p:sorterViewPr>
    <p:cViewPr>
      <p:scale>
        <a:sx n="18" d="100"/>
        <a:sy n="18" d="100"/>
      </p:scale>
      <p:origin x="0" y="0"/>
    </p:cViewPr>
  </p:sorterViewPr>
  <p:notesViewPr>
    <p:cSldViewPr snapToObjects="1" showGuides="1">
      <p:cViewPr>
        <p:scale>
          <a:sx n="77" d="100"/>
          <a:sy n="77" d="100"/>
        </p:scale>
        <p:origin x="1656" y="211"/>
      </p:cViewPr>
    </p:cSldViewPr>
  </p:notesViewPr>
  <p:gridSpacing cx="71755" cy="71755"/>
</p:viewPr>
</file>

<file path=ppt/_rels/presentation.xml.rels><?xml version="1.0" encoding="UTF-8" standalone="yes" 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tableStyles" Target="tableStyles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Relationship Id="rId17" Type="http://schemas.openxmlformats.org/officeDocument/2006/relationships/slide" Target="slides/slide7.xml"/><Relationship Id="rId18" Type="http://schemas.openxmlformats.org/officeDocument/2006/relationships/slide" Target="slides/slide8.xml"/><Relationship Id="rId19" Type="http://schemas.openxmlformats.org/officeDocument/2006/relationships/slide" Target="slides/slide9.xml"/><Relationship Id="rId20" Type="http://schemas.openxmlformats.org/officeDocument/2006/relationships/slide" Target="slides/slide10.xml"/><Relationship Id="rId21" Type="http://schemas.openxmlformats.org/officeDocument/2006/relationships/slide" Target="slides/slide11.xml"/><Relationship Id="rId22" Type="http://schemas.openxmlformats.org/officeDocument/2006/relationships/slide" Target="slides/slide12.xml"/><Relationship Id="rId23" Type="http://schemas.openxmlformats.org/officeDocument/2006/relationships/slide" Target="slides/slide13.xml"/><Relationship Id="rId24" Type="http://schemas.openxmlformats.org/officeDocument/2006/relationships/slide" Target="slides/slide14.xml"/><Relationship Id="rId25" Type="http://schemas.openxmlformats.org/officeDocument/2006/relationships/slide" Target="slides/slide15.xml"/><Relationship Id="rId26" Type="http://schemas.openxmlformats.org/officeDocument/2006/relationships/slide" Target="slides/slide16.xml"/><Relationship Id="rId27" Type="http://schemas.openxmlformats.org/officeDocument/2006/relationships/slide" Target="slides/slide17.xml"/><Relationship Id="rId28" Type="http://schemas.openxmlformats.org/officeDocument/2006/relationships/slide" Target="slides/slide18.xml"/><Relationship Id="rId29" Type="http://schemas.openxmlformats.org/officeDocument/2006/relationships/slide" Target="slides/slide19.xml"/><Relationship Id="rId30" Type="http://schemas.openxmlformats.org/officeDocument/2006/relationships/slide" Target="slides/slide20.xml"/><Relationship Id="rId31" Type="http://schemas.openxmlformats.org/officeDocument/2006/relationships/slide" Target="slides/slide21.xml"/><Relationship Id="rId32" Type="http://schemas.openxmlformats.org/officeDocument/2006/relationships/slide" Target="slides/slide22.xml"/><Relationship Id="rId33" Type="http://schemas.openxmlformats.org/officeDocument/2006/relationships/slide" Target="slides/slide23.xml"/><Relationship Id="rId34" Type="http://schemas.openxmlformats.org/officeDocument/2006/relationships/slide" Target="slides/slide24.xml"/><Relationship Id="rId35" Type="http://schemas.openxmlformats.org/officeDocument/2006/relationships/slide" Target="slides/slide25.xml"/><Relationship Id="rId36" Type="http://schemas.openxmlformats.org/officeDocument/2006/relationships/slide" Target="slides/slide26.xml"/><Relationship Id="rId37" Type="http://schemas.openxmlformats.org/officeDocument/2006/relationships/slide" Target="slides/slide27.xml"/><Relationship Id="rId38" Type="http://schemas.openxmlformats.org/officeDocument/2006/relationships/slide" Target="slides/slide28.xml"/><Relationship Id="rId39" Type="http://schemas.openxmlformats.org/officeDocument/2006/relationships/slide" Target="slides/slide29.xml"/><Relationship Id="rId40" Type="http://schemas.openxmlformats.org/officeDocument/2006/relationships/slide" Target="slides/slide30.xml"/><Relationship Id="rId41" Type="http://schemas.openxmlformats.org/officeDocument/2006/relationships/slide" Target="slides/slide31.xml"/><Relationship Id="rId42" Type="http://schemas.openxmlformats.org/officeDocument/2006/relationships/slide" Target="slides/slide32.xml"/><Relationship Id="rId43" Type="http://schemas.openxmlformats.org/officeDocument/2006/relationships/slide" Target="slides/slide33.xml"/><Relationship Id="rId44" Type="http://schemas.openxmlformats.org/officeDocument/2006/relationships/slide" Target="slides/slide34.xml"/><Relationship Id="rId45" Type="http://schemas.openxmlformats.org/officeDocument/2006/relationships/slide" Target="slides/slide35.xml"/><Relationship Id="rId46" Type="http://schemas.openxmlformats.org/officeDocument/2006/relationships/slide" Target="slides/slide36.xml"/><Relationship Id="rId47" Type="http://schemas.openxmlformats.org/officeDocument/2006/relationships/slide" Target="slides/slide37.xml"/><Relationship Id="rId48" Type="http://schemas.openxmlformats.org/officeDocument/2006/relationships/slide" Target="slides/slide38.xml"/><Relationship Id="rId49" Type="http://schemas.openxmlformats.org/officeDocument/2006/relationships/slide" Target="slides/slide39.xml"/><Relationship Id="rId50" Type="http://schemas.openxmlformats.org/officeDocument/2006/relationships/slide" Target="slides/slide40.xml"/><Relationship Id="rId51" Type="http://schemas.openxmlformats.org/officeDocument/2006/relationships/slide" Target="slides/slide41.xml"/><Relationship Id="rId52" Type="http://schemas.openxmlformats.org/officeDocument/2006/relationships/slide" Target="slides/slide4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BAAAGg0AAAg0AAAmFgAAEAAAACYAAAAIAAAAAQAAAAAAAAA="/>
              </a:ext>
            </a:extLst>
          </p:cNvSpPr>
          <p:nvPr>
            <p:ph type="ctrTitle"/>
          </p:nvPr>
        </p:nvSpPr>
        <p:spPr>
          <a:xfrm>
            <a:off x="685800" y="2129790"/>
            <a:ext cx="7772400" cy="1470660"/>
          </a:xfrm>
        </p:spPr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Sub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HM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wCAAA6BcAANAvAACwIgAAEAAAACYAAAAIAAAAAYAAAAAAAAA="/>
              </a:ext>
            </a:extLst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pPr/>
            <a:r>
              <a:t>Click to edit Master subtitle style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HM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E7689A4-EAD3-237F-9DCE-1C2AC7806B49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FgC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E768727-69D3-2371-9DCE-9F24C9806BCA}" type="slidenum">
              <a:t/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vert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B1pHz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Q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MAxxY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2AkAAHA1AACwJQAAEAAAACYAAAAIAAAAAgAAAAAAAAA="/>
              </a:ext>
            </a:extLst>
          </p:cNvSpPr>
          <p:nvPr>
            <p:ph idx="1"/>
          </p:nvPr>
        </p:nvSpPr>
        <p:spPr/>
        <p:txBody>
          <a:bodyPr vert="vert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LtDAw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E76EFAC-E2D3-2319-9DCE-144CA1806B41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II+DlQ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MAaU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E76A128-66D3-2357-9DCE-9002EF806BC5}" type="slidenum">
              <a:t/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vertTitleAnd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CAAAAAQ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DJoAw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IKAAAsAEAAHA1AACwJQAAEAAAACYAAAAIAAAAgwAAAAAAAAA="/>
              </a:ext>
            </a:extLst>
          </p:cNvSpPr>
          <p:nvPr>
            <p:ph type="title"/>
          </p:nvPr>
        </p:nvSpPr>
        <p:spPr>
          <a:xfrm>
            <a:off x="6629400" y="274320"/>
            <a:ext cx="2057400" cy="5852160"/>
          </a:xfrm>
        </p:spPr>
        <p:txBody>
          <a:bodyPr vert="vert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Q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IJBjXI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NgnAACwJQAAEAAAACYAAAAIAAAAAwAAAAAAAAA="/>
              </a:ext>
            </a:extLst>
          </p:cNvSpPr>
          <p:nvPr>
            <p:ph idx="1"/>
          </p:nvPr>
        </p:nvSpPr>
        <p:spPr>
          <a:xfrm>
            <a:off x="457200" y="274320"/>
            <a:ext cx="6019800" cy="5852160"/>
          </a:xfrm>
        </p:spPr>
        <p:txBody>
          <a:bodyPr vert="vert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MAjT4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E76A0B1-FFD3-2356-9DCE-0903EE806B5C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LKKAw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tBjpI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E769A29-67D3-236C-9DCE-9139D4806BC4}" type="slidenum">
              <a:t/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BAAAGg0AAAg0AAAmFgAAEAAAACYAAAAIAAAAfXD///////8="/>
              </a:ext>
            </a:extLst>
          </p:cNvSpPr>
          <p:nvPr>
            <p:ph type="ctrTitle"/>
          </p:nvPr>
        </p:nvSpPr>
        <p:spPr>
          <a:xfrm>
            <a:off x="685800" y="2129790"/>
            <a:ext cx="7772400" cy="1470660"/>
          </a:xfr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Sub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wCAAA6BcAANAvAACwIgAAEAAAACYAAAAIAAAAffD///////8="/>
              </a:ext>
            </a:extLst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noFill/>
          <a:ln>
            <a:noFill/>
          </a:ln>
          <a:effectLst/>
        </p:spPr>
        <p:txBody>
          <a:bodyPr vert="horz" wrap="square" numCol="1" spcCol="215900" anchor="t">
            <a:prstTxWarp prst="textNoShape">
              <a:avLst/>
            </a:prstTxWarp>
          </a:bodyPr>
          <a:lstStyle>
            <a:lvl1pPr marL="0" marR="0" indent="0" algn="ctr" defTabSz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3200" b="0" i="0" u="none" strike="noStrike" kern="1" spc="0" baseline="0">
                <a:solidFill>
                  <a:schemeClr val="tx1"/>
                </a:solidFill>
                <a:effectLst/>
                <a:latin typeface="Calibri" pitchFamily="2" charset="0"/>
                <a:ea typeface="Calibri" pitchFamily="2" charset="0"/>
                <a:cs typeface="Calibri" pitchFamily="2" charset="0"/>
              </a:defRPr>
            </a:lvl1pPr>
          </a:lstStyle>
          <a:p>
            <a:pPr/>
            <a:r>
              <a:t>Click to edit Master subtitle style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fHD///////8="/>
              </a:ext>
            </a:extLst>
          </p:cNvSpPr>
          <p:nvPr>
            <p:ph type="dt" sz="quarter" idx="10"/>
          </p:nvPr>
        </p:nvSpPr>
        <p:spPr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  <a:fld id="{3E76B51F-51D3-2343-9DCE-A716FB806BF2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I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fHD///////8="/>
              </a:ext>
            </a:extLst>
          </p:cNvSpPr>
          <p:nvPr>
            <p:ph type="ftr" sz="quarter" idx="11"/>
          </p:nvPr>
        </p:nvSpPr>
        <p:spPr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Ok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fHD///////8="/>
              </a:ext>
            </a:extLst>
          </p:cNvSpPr>
          <p:nvPr>
            <p:ph type="sldNum" sz="quarter" idx="12"/>
          </p:nvPr>
        </p:nvSpPr>
        <p:spPr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  <a:fld id="{3E76DEDD-93D3-2328-9DCE-657D90806B30}" type="slidenum">
              <a:t/>
            </a:fld>
          </a:p>
        </p:txBody>
      </p:sp>
    </p:spTree>
  </p:cSld>
  <p:clrMapOvr>
    <a:masterClrMapping/>
  </p:clrMapOvr>
</p:sldLayout>
</file>

<file path=ppt/slideLayouts/slideLayout13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2AkAAHA1AACwJQAAEAAAACYAAAAIAAAAAAAAAAAAAAA="/>
              </a:ext>
            </a:extLst>
          </p:cNvSpPr>
          <p:nvPr>
            <p:ph idx="1"/>
          </p:nvPr>
        </p:nvSpPr>
        <p:spPr/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E76DD81-CFD3-232B-9DCE-397E93806B6C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E76CC2E-60D3-233A-9DCE-966F82806BC3}" type="slidenum">
              <a:t/>
            </a:fld>
          </a:p>
        </p:txBody>
      </p:sp>
    </p:spTree>
  </p:cSld>
  <p:clrMapOvr>
    <a:masterClrMapping/>
  </p:clrMapOvr>
</p:sldLayout>
</file>

<file path=ppt/slideLayouts/slideLayout14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yBAAAHBsAAEI0AAB9IwAAEAAAACYAAAAIAAAAgQAAAAAAAAA="/>
              </a:ext>
            </a:extLst>
          </p:cNvSpPr>
          <p:nvPr>
            <p:ph type="title"/>
          </p:nvPr>
        </p:nvSpPr>
        <p:spPr>
          <a:xfrm>
            <a:off x="722630" y="4406900"/>
            <a:ext cx="7772400" cy="1362075"/>
          </a:xfrm>
        </p:spPr>
        <p:txBody>
          <a:bodyPr vert="horz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v29SXh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yBAAA4REAAEI0AAAcGwAAEAAAACYAAAAIAAAAgQAAAAAAAAA="/>
              </a:ext>
            </a:extLst>
          </p:cNvSpPr>
          <p:nvPr>
            <p:ph idx="1"/>
          </p:nvPr>
        </p:nvSpPr>
        <p:spPr>
          <a:xfrm>
            <a:off x="722630" y="2906395"/>
            <a:ext cx="7772400" cy="1500505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E76F480-CED3-2302-9DCE-3857BA806B6D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E76C828-66D3-233E-9DCE-906B86806BC5}" type="slidenum">
              <a:t/>
            </a:fld>
          </a:p>
        </p:txBody>
      </p:sp>
    </p:spTree>
  </p:cSld>
  <p:clrMapOvr>
    <a:masterClrMapping/>
  </p:clrMapOvr>
</p:sldLayout>
</file>

<file path=ppt/slideLayouts/slideLayout15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woColTx">
  <p:cSld name="Title and 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2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2AkAAKgbAACwJQAAEAAAACYAAAAIAAAAAQAAAAAAAAA="/>
              </a:ext>
            </a:extLst>
          </p:cNvSpPr>
          <p:nvPr>
            <p:ph idx="1"/>
          </p:nvPr>
        </p:nvSpPr>
        <p:spPr>
          <a:xfrm>
            <a:off x="457200" y="1600200"/>
            <a:ext cx="4038600" cy="4526280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YHAAA2AkAAHA1AACwJQAAEAAAACYAAAAIAAAAAQAAAAAAAAA="/>
              </a:ext>
            </a:extLst>
          </p:cNvSpPr>
          <p:nvPr>
            <p:ph idx="2"/>
          </p:nvPr>
        </p:nvSpPr>
        <p:spPr>
          <a:xfrm>
            <a:off x="4648200" y="1600200"/>
            <a:ext cx="4038600" cy="4526280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E76C2CB-85D3-2334-9DCE-73618C806B26}" type="datetime1">
              <a:t/>
            </a:fld>
          </a:p>
        </p:txBody>
      </p:sp>
      <p:sp>
        <p:nvSpPr>
          <p:cNvPr id="6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7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E76BC4D-03D3-234A-9DCE-F51FF2806BA0}" type="slidenum">
              <a:t/>
            </a:fld>
          </a:p>
        </p:txBody>
      </p:sp>
    </p:spTree>
  </p:cSld>
  <p:clrMapOvr>
    <a:masterClrMapping/>
  </p:clrMapOvr>
</p:sldLayout>
</file>

<file path=ppt/slideLayouts/slideLayout16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3"/>
          <p:cNvSpPr>
            <a:spLocks noGrp="1" noChangeArrowheads="1"/>
            <a:extLst>
              <a:ext uri="smNativeData">
                <pr:smNativeData xmlns:pr="smNativeData" val="SMDATA_13_v29SXh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cQkAAKobAABhDQAAEAAAACYAAAAIAAAAgQAAAAAAAAA="/>
              </a:ext>
            </a:extLst>
          </p:cNvSpPr>
          <p:nvPr>
            <p:ph idx="1"/>
          </p:nvPr>
        </p:nvSpPr>
        <p:spPr>
          <a:xfrm>
            <a:off x="457200" y="1534795"/>
            <a:ext cx="4039870" cy="64008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YQ0AAKobAACwJQAAEAAAACYAAAAIAAAAAQAAAAAAAAA="/>
              </a:ext>
            </a:extLst>
          </p:cNvSpPr>
          <p:nvPr>
            <p:ph idx="2"/>
          </p:nvPr>
        </p:nvSpPr>
        <p:spPr>
          <a:xfrm>
            <a:off x="457200" y="2174875"/>
            <a:ext cx="4039870" cy="3951605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SlideText2"/>
          <p:cNvSpPr>
            <a:spLocks noGrp="1" noChangeArrowheads="1"/>
            <a:extLst>
              <a:ext uri="smNativeData">
                <pr:smNativeData xmlns:pr="smNativeData" val="SMDATA_13_v29SXh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WHAAAcQkAAHA1AABhDQAAEAAAACYAAAAIAAAAgQAAAAAAAAA="/>
              </a:ext>
            </a:extLst>
          </p:cNvSpPr>
          <p:nvPr>
            <p:ph idx="3"/>
          </p:nvPr>
        </p:nvSpPr>
        <p:spPr>
          <a:xfrm>
            <a:off x="4646930" y="1534795"/>
            <a:ext cx="4039870" cy="64008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</p:txBody>
      </p:sp>
      <p:sp>
        <p:nvSpPr>
          <p:cNvPr id="6" name="SlideText4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WHAAAYQ0AAHA1AACwJQAAEAAAACYAAAAIAAAAAQAAAAAAAAA="/>
              </a:ext>
            </a:extLst>
          </p:cNvSpPr>
          <p:nvPr>
            <p:ph idx="4"/>
          </p:nvPr>
        </p:nvSpPr>
        <p:spPr>
          <a:xfrm>
            <a:off x="4646930" y="2174875"/>
            <a:ext cx="4039870" cy="3951605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7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E76C109-47D3-2337-9DCE-B1628F806BE4}" type="datetime1">
              <a:t/>
            </a:fld>
          </a:p>
        </p:txBody>
      </p:sp>
      <p:sp>
        <p:nvSpPr>
          <p:cNvPr id="8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CCmQw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9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JBoGwg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E76A05F-11D3-2356-9DCE-E703EE806BB2}" type="slidenum">
              <a:t/>
            </a:fld>
          </a:p>
        </p:txBody>
      </p:sp>
    </p:spTree>
  </p:cSld>
  <p:clrMapOvr>
    <a:masterClrMapping/>
  </p:clrMapOvr>
</p:sldLayout>
</file>

<file path=ppt/slideLayouts/slideLayout17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gF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Tg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E76F3CA-84D3-2305-9DCE-7250BD806B27}" type="datetime1">
              <a:t/>
            </a:fld>
          </a:p>
        </p:txBody>
      </p:sp>
      <p:sp>
        <p:nvSpPr>
          <p:cNvPr id="4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5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E76E94C-02D3-231F-9DCE-F44AA7806BA1}" type="slidenum">
              <a:t/>
            </a:fld>
          </a:p>
        </p:txBody>
      </p:sp>
    </p:spTree>
  </p:cSld>
  <p:clrMapOvr>
    <a:masterClrMapping/>
  </p:clrMapOvr>
</p:sldLayout>
</file>

<file path=ppt/slideLayouts/slideLayout18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Ng/Tg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E76F5D9-97D3-2303-9DCE-6156BB806B34}" type="datetime1">
              <a:t/>
            </a:fld>
          </a:p>
        </p:txBody>
      </p:sp>
      <p:sp>
        <p:nvSpPr>
          <p:cNvPr id="3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CDE6gc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4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IAAAI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E76C95E-10D3-233F-9DCE-E66A87806BB3}" type="slidenum">
              <a:t/>
            </a:fld>
          </a:p>
        </p:txBody>
      </p:sp>
    </p:spTree>
  </p:cSld>
  <p:clrMapOvr>
    <a:masterClrMapping/>
  </p:clrMapOvr>
</p:sldLayout>
</file>

<file path=ppt/slideLayouts/slideLayout19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obj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EM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rgEAAFIVAADUCAAAEAAAACYAAAAIAAAAgQAAAAAAAAA="/>
              </a:ext>
            </a:extLst>
          </p:cNvSpPr>
          <p:nvPr>
            <p:ph type="title"/>
          </p:nvPr>
        </p:nvSpPr>
        <p:spPr>
          <a:xfrm>
            <a:off x="457200" y="273050"/>
            <a:ext cx="3008630" cy="116205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2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+FQAArgEAAHA1AACwJQAAEAAAACYAAAAIAAAAAQAAAAAAAAA="/>
              </a:ext>
            </a:extLst>
          </p:cNvSpPr>
          <p:nvPr>
            <p:ph idx="1"/>
          </p:nvPr>
        </p:nvSpPr>
        <p:spPr>
          <a:xfrm>
            <a:off x="3575050" y="273050"/>
            <a:ext cx="5111750" cy="5853430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y7Qw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1AgAAFIVAACwJQAAEAAAACYAAAAIAAAAAQAAAAAAAAA="/>
              </a:ext>
            </a:extLst>
          </p:cNvSpPr>
          <p:nvPr>
            <p:ph idx="2"/>
          </p:nvPr>
        </p:nvSpPr>
        <p:spPr>
          <a:xfrm>
            <a:off x="457200" y="1435100"/>
            <a:ext cx="3008630" cy="4691380"/>
          </a:xfrm>
        </p:spPr>
        <p:txBody>
          <a:bodyPr/>
          <a:lstStyle/>
          <a:p>
            <a:pPr/>
            <a:r>
              <a:t>Click to edit Master text styles</a:t>
            </a:r>
          </a:p>
        </p:txBody>
      </p:sp>
      <p:sp>
        <p:nvSpPr>
          <p:cNvPr id="5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y7Qw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E76F487-C9D3-2302-9DCE-3F57BA806B6A}" type="datetime1">
              <a:t/>
            </a:fld>
          </a:p>
        </p:txBody>
      </p:sp>
      <p:sp>
        <p:nvSpPr>
          <p:cNvPr id="6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MLh43c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7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BHctXc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E76FCFD-B3D3-230A-9DCE-455FB2806B10}" type="slidenum">
              <a:t/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P8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P8GAOQ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2AkAAHA1AACwJQAAEAAAACYAAAAIAAAAAAAAAAAAAAA="/>
              </a:ext>
            </a:extLst>
          </p:cNvSpPr>
          <p:nvPr>
            <p:ph idx="1"/>
          </p:nvPr>
        </p:nvSpPr>
        <p:spPr/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CM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E76988F-C1D3-236E-9DCE-373BD6806B62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E76D8F2-BCD3-232E-9DCE-4A7B96806B1F}" type="slidenum">
              <a:t/>
            </a:fld>
          </a:p>
        </p:txBody>
      </p:sp>
    </p:spTree>
  </p:cSld>
  <p:clrMapOvr>
    <a:masterClrMapping/>
  </p:clrMapOvr>
</p:sldLayout>
</file>

<file path=ppt/slideLayouts/slideLayout20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pic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EFBQU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GCwAAiB0AAMYsAAAEIQAAEAAAACYAAAAIAAAAgQAAAAAAAAA="/>
              </a:ext>
            </a:extLst>
          </p:cNvSpPr>
          <p:nvPr>
            <p:ph type="title"/>
          </p:nvPr>
        </p:nvSpPr>
        <p:spPr>
          <a:xfrm>
            <a:off x="1791970" y="4800600"/>
            <a:ext cx="5486400" cy="56642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2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Dih8Qc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GCwAAxgMAAMYsAAAWHQAAEAAAACYAAAAIAAAAAQAAAAAAAAA="/>
              </a:ext>
            </a:extLst>
          </p:cNvSpPr>
          <p:nvPr>
            <p:ph idx="1"/>
          </p:nvPr>
        </p:nvSpPr>
        <p:spPr>
          <a:xfrm>
            <a:off x="1791970" y="613410"/>
            <a:ext cx="5486400" cy="4114800"/>
          </a:xfrm>
        </p:spPr>
        <p:txBody>
          <a:bodyPr/>
          <a:lstStyle/>
          <a:p>
            <a:pPr/>
            <a:r>
              <a:t>Click to edit Master text styles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GCwAABCEAAMYsAAD4JQAAEAAAACYAAAAIAAAAAQAAAAAAAAA="/>
              </a:ext>
            </a:extLst>
          </p:cNvSpPr>
          <p:nvPr>
            <p:ph idx="2"/>
          </p:nvPr>
        </p:nvSpPr>
        <p:spPr>
          <a:xfrm>
            <a:off x="1791970" y="5367020"/>
            <a:ext cx="5486400" cy="805180"/>
          </a:xfrm>
        </p:spPr>
        <p:txBody>
          <a:bodyPr/>
          <a:lstStyle/>
          <a:p>
            <a:pPr/>
            <a:r>
              <a:t>Click to edit Master text styles</a:t>
            </a:r>
          </a:p>
        </p:txBody>
      </p:sp>
      <p:sp>
        <p:nvSpPr>
          <p:cNvPr id="5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CCmQw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E76E1CA-84D3-2317-9DCE-7242AF806B27}" type="datetime1">
              <a:t/>
            </a:fld>
          </a:p>
        </p:txBody>
      </p:sp>
      <p:sp>
        <p:nvSpPr>
          <p:cNvPr id="6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JBoGwg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7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gF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E7687FB-B5D3-2371-9DCE-4324C9806B16}" type="slidenum">
              <a:t/>
            </a:fld>
          </a:p>
        </p:txBody>
      </p:sp>
    </p:spTree>
  </p:cSld>
  <p:clrMapOvr>
    <a:masterClrMapping/>
  </p:clrMapOvr>
</p:sldLayout>
</file>

<file path=ppt/slideLayouts/slideLayout21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vert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Tg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Q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2AkAAHA1AACwJQAAEAAAACYAAAAIAAAAAgAAAAAAAAA="/>
              </a:ext>
            </a:extLst>
          </p:cNvSpPr>
          <p:nvPr>
            <p:ph idx="1"/>
          </p:nvPr>
        </p:nvSpPr>
        <p:spPr/>
        <p:txBody>
          <a:bodyPr vert="vert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E76C606-48D3-2330-9DCE-BE6588806BEB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Ng/Tg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CDE6gc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E76BAC4-8AD3-234C-9DCE-7C19F4806B29}" type="slidenum">
              <a:t/>
            </a:fld>
          </a:p>
        </p:txBody>
      </p:sp>
    </p:spTree>
  </p:cSld>
  <p:clrMapOvr>
    <a:masterClrMapping/>
  </p:clrMapOvr>
</p:sldLayout>
</file>

<file path=ppt/slideLayouts/slideLayout22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vertTitleAnd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CAAAAAQ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IAAAI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IKAAAsAEAAHA1AACwJQAAEAAAACYAAAAIAAAAgwAAAAAAAAA="/>
              </a:ext>
            </a:extLst>
          </p:cNvSpPr>
          <p:nvPr>
            <p:ph type="title"/>
          </p:nvPr>
        </p:nvSpPr>
        <p:spPr>
          <a:xfrm>
            <a:off x="6629400" y="274320"/>
            <a:ext cx="2057400" cy="5852160"/>
          </a:xfrm>
        </p:spPr>
        <p:txBody>
          <a:bodyPr vert="vert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Q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EM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NgnAACwJQAAEAAAACYAAAAIAAAAAwAAAAAAAAA="/>
              </a:ext>
            </a:extLst>
          </p:cNvSpPr>
          <p:nvPr>
            <p:ph idx="1"/>
          </p:nvPr>
        </p:nvSpPr>
        <p:spPr>
          <a:xfrm>
            <a:off x="457200" y="274320"/>
            <a:ext cx="6019800" cy="5852160"/>
          </a:xfrm>
        </p:spPr>
        <p:txBody>
          <a:bodyPr vert="vert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E7682C7-89D3-2374-9DCE-7F21CC806B2A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y7Qw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y7Qw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E769E45-0BD3-2368-9DCE-FD3DD0806BA8}" type="slidenum">
              <a:t/>
            </a:fld>
          </a:p>
        </p:txBody>
      </p:sp>
    </p:spTree>
  </p:cSld>
  <p:clrMapOvr>
    <a:masterClrMapping/>
  </p:clrMapOvr>
</p:sldLayout>
</file>

<file path=ppt/slideLayouts/slideLayout23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BAAAGg0AAAg0AAAmFgAAEAAAACYAAAAIAAAAfXD///////8="/>
              </a:ext>
            </a:extLst>
          </p:cNvSpPr>
          <p:nvPr>
            <p:ph type="ctrTitle"/>
          </p:nvPr>
        </p:nvSpPr>
        <p:spPr>
          <a:xfrm>
            <a:off x="685800" y="2129790"/>
            <a:ext cx="7772400" cy="1470660"/>
          </a:xfr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Sub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wCAAA6BcAANAvAACwIgAAEAAAACYAAAAIAAAAffD///////8="/>
              </a:ext>
            </a:extLst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noFill/>
          <a:ln>
            <a:noFill/>
          </a:ln>
          <a:effectLst/>
        </p:spPr>
        <p:txBody>
          <a:bodyPr vert="horz" wrap="square" numCol="1" spcCol="215900" anchor="t">
            <a:prstTxWarp prst="textNoShape">
              <a:avLst/>
            </a:prstTxWarp>
          </a:bodyPr>
          <a:lstStyle>
            <a:lvl1pPr marL="0" marR="0" indent="0" algn="ctr" defTabSz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3200" b="0" i="0" u="none" strike="noStrike" kern="1" spc="0" baseline="0">
                <a:solidFill>
                  <a:schemeClr val="tx1"/>
                </a:solidFill>
                <a:effectLst/>
                <a:latin typeface="Calibri" pitchFamily="2" charset="0"/>
                <a:ea typeface="Calibri" pitchFamily="2" charset="0"/>
                <a:cs typeface="Calibri" pitchFamily="2" charset="0"/>
              </a:defRPr>
            </a:lvl1pPr>
          </a:lstStyle>
          <a:p>
            <a:pPr/>
            <a:r>
              <a:t>Click to edit Master subtitle style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fHD///////8="/>
              </a:ext>
            </a:extLst>
          </p:cNvSpPr>
          <p:nvPr>
            <p:ph type="dt" sz="quarter" idx="10"/>
          </p:nvPr>
        </p:nvSpPr>
        <p:spPr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  <a:fld id="{3E76AEA6-E8D3-2358-9DCE-1E0DE0806B4B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I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fHD///////8="/>
              </a:ext>
            </a:extLst>
          </p:cNvSpPr>
          <p:nvPr>
            <p:ph type="ftr" sz="quarter" idx="11"/>
          </p:nvPr>
        </p:nvSpPr>
        <p:spPr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Ok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fHD///////8="/>
              </a:ext>
            </a:extLst>
          </p:cNvSpPr>
          <p:nvPr>
            <p:ph type="sldNum" sz="quarter" idx="12"/>
          </p:nvPr>
        </p:nvSpPr>
        <p:spPr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  <a:fld id="{3E76CA02-4CD3-233C-9DCE-BA6984806BEF}" type="slidenum">
              <a:t/>
            </a:fld>
          </a:p>
        </p:txBody>
      </p:sp>
    </p:spTree>
  </p:cSld>
  <p:clrMapOvr>
    <a:masterClrMapping/>
  </p:clrMapOvr>
</p:sldLayout>
</file>

<file path=ppt/slideLayouts/slideLayout24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EI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2AkAAHA1AACwJQAAEAAAACYAAAAIAAAAAAAAAAAAAAA="/>
              </a:ext>
            </a:extLst>
          </p:cNvSpPr>
          <p:nvPr>
            <p:ph idx="1"/>
          </p:nvPr>
        </p:nvSpPr>
        <p:spPr/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E76FDA2-ECD3-230B-9DCE-1A5EB3806B4F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E76A337-79D3-2355-9DCE-8F00ED806BDA}" type="slidenum">
              <a:t/>
            </a:fld>
          </a:p>
        </p:txBody>
      </p:sp>
    </p:spTree>
  </p:cSld>
  <p:clrMapOvr>
    <a:masterClrMapping/>
  </p:clrMapOvr>
</p:sldLayout>
</file>

<file path=ppt/slideLayouts/slideLayout25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yBAAAHBsAAEI0AAB9IwAAEAAAACYAAAAIAAAAgQAAAAAAAAA="/>
              </a:ext>
            </a:extLst>
          </p:cNvSpPr>
          <p:nvPr>
            <p:ph type="title"/>
          </p:nvPr>
        </p:nvSpPr>
        <p:spPr>
          <a:xfrm>
            <a:off x="722630" y="4406900"/>
            <a:ext cx="7772400" cy="1362075"/>
          </a:xfrm>
        </p:spPr>
        <p:txBody>
          <a:bodyPr vert="horz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v29SXh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yBAAA4REAAEI0AAAcGwAAEAAAACYAAAAIAAAAgQAAAAAAAAA="/>
              </a:ext>
            </a:extLst>
          </p:cNvSpPr>
          <p:nvPr>
            <p:ph idx="1"/>
          </p:nvPr>
        </p:nvSpPr>
        <p:spPr>
          <a:xfrm>
            <a:off x="722630" y="2906395"/>
            <a:ext cx="7772400" cy="1500505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E76A5FA-B4D3-2353-9DCE-4206EB806B17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E76FA5C-12D3-230C-9DCE-E459B4806BB1}" type="slidenum">
              <a:t/>
            </a:fld>
          </a:p>
        </p:txBody>
      </p:sp>
    </p:spTree>
  </p:cSld>
  <p:clrMapOvr>
    <a:masterClrMapping/>
  </p:clrMapOvr>
</p:sldLayout>
</file>

<file path=ppt/slideLayouts/slideLayout26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woColTx">
  <p:cSld name="Title and 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2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2AkAAKgbAACwJQAAEAAAACYAAAAIAAAAAQAAAAAAAAA="/>
              </a:ext>
            </a:extLst>
          </p:cNvSpPr>
          <p:nvPr>
            <p:ph idx="1"/>
          </p:nvPr>
        </p:nvSpPr>
        <p:spPr>
          <a:xfrm>
            <a:off x="457200" y="1600200"/>
            <a:ext cx="4038600" cy="4526280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IQa2Ag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YHAAA2AkAAHA1AACwJQAAEAAAACYAAAAIAAAAAQAAAAAAAAA="/>
              </a:ext>
            </a:extLst>
          </p:cNvSpPr>
          <p:nvPr>
            <p:ph idx="2"/>
          </p:nvPr>
        </p:nvSpPr>
        <p:spPr>
          <a:xfrm>
            <a:off x="4648200" y="1600200"/>
            <a:ext cx="4038600" cy="4526280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E769518-56D3-2363-9DCE-A036DB806BF5}" type="datetime1">
              <a:t/>
            </a:fld>
          </a:p>
        </p:txBody>
      </p:sp>
      <p:sp>
        <p:nvSpPr>
          <p:cNvPr id="6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EmVlZU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7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CwsLPY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E76EDEB-A5D3-231B-9DCE-534EA3806B06}" type="slidenum">
              <a:t/>
            </a:fld>
          </a:p>
        </p:txBody>
      </p:sp>
    </p:spTree>
  </p:cSld>
  <p:clrMapOvr>
    <a:masterClrMapping/>
  </p:clrMapOvr>
</p:sldLayout>
</file>

<file path=ppt/slideLayouts/slideLayout27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3"/>
          <p:cNvSpPr>
            <a:spLocks noGrp="1" noChangeArrowheads="1"/>
            <a:extLst>
              <a:ext uri="smNativeData">
                <pr:smNativeData xmlns:pr="smNativeData" val="SMDATA_13_v29SXh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N/f3Nw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cQkAAKobAABhDQAAEAAAACYAAAAIAAAAgQAAAAAAAAA="/>
              </a:ext>
            </a:extLst>
          </p:cNvSpPr>
          <p:nvPr>
            <p:ph idx="1"/>
          </p:nvPr>
        </p:nvSpPr>
        <p:spPr>
          <a:xfrm>
            <a:off x="457200" y="1534795"/>
            <a:ext cx="4039870" cy="64008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D4+Pg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YQ0AAKobAACwJQAAEAAAACYAAAAIAAAAAQAAAAAAAAA="/>
              </a:ext>
            </a:extLst>
          </p:cNvSpPr>
          <p:nvPr>
            <p:ph idx="2"/>
          </p:nvPr>
        </p:nvSpPr>
        <p:spPr>
          <a:xfrm>
            <a:off x="457200" y="2174875"/>
            <a:ext cx="4039870" cy="3951605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SlideText2"/>
          <p:cNvSpPr>
            <a:spLocks noGrp="1" noChangeArrowheads="1"/>
            <a:extLst>
              <a:ext uri="smNativeData">
                <pr:smNativeData xmlns:pr="smNativeData" val="SMDATA_13_v29SXh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WHAAAcQkAAHA1AABhDQAAEAAAACYAAAAIAAAAgQAAAAAAAAA="/>
              </a:ext>
            </a:extLst>
          </p:cNvSpPr>
          <p:nvPr>
            <p:ph idx="3"/>
          </p:nvPr>
        </p:nvSpPr>
        <p:spPr>
          <a:xfrm>
            <a:off x="4646930" y="1534795"/>
            <a:ext cx="4039870" cy="64008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</p:txBody>
      </p:sp>
      <p:sp>
        <p:nvSpPr>
          <p:cNvPr id="6" name="SlideText4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WHAAAYQ0AAHA1AACwJQAAEAAAACYAAAAIAAAAAQAAAAAAAAA="/>
              </a:ext>
            </a:extLst>
          </p:cNvSpPr>
          <p:nvPr>
            <p:ph idx="4"/>
          </p:nvPr>
        </p:nvSpPr>
        <p:spPr>
          <a:xfrm>
            <a:off x="4646930" y="2174875"/>
            <a:ext cx="4039870" cy="3951605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7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E76D511-5FD3-2323-9DCE-A9769B806BFC}" type="datetime1">
              <a:t/>
            </a:fld>
          </a:p>
        </p:txBody>
      </p:sp>
      <p:sp>
        <p:nvSpPr>
          <p:cNvPr id="8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IC/v4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9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E768F6F-21D3-2379-9DCE-D72CC1806B82}" type="slidenum">
              <a:t/>
            </a:fld>
          </a:p>
        </p:txBody>
      </p:sp>
    </p:spTree>
  </p:cSld>
  <p:clrMapOvr>
    <a:masterClrMapping/>
  </p:clrMapOvr>
</p:sldLayout>
</file>

<file path=ppt/slideLayouts/slideLayout28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E76A154-1AD3-2357-9DCE-EC02EF806BB9}" type="datetime1">
              <a:t/>
            </a:fld>
          </a:p>
        </p:txBody>
      </p:sp>
      <p:sp>
        <p:nvSpPr>
          <p:cNvPr id="4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5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E768298-D6D3-2374-9DCE-2021CC806B75}" type="slidenum">
              <a:t/>
            </a:fld>
          </a:p>
        </p:txBody>
      </p:sp>
    </p:spTree>
  </p:cSld>
  <p:clrMapOvr>
    <a:masterClrMapping/>
  </p:clrMapOvr>
</p:sldLayout>
</file>

<file path=ppt/slideLayouts/slideLayout29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E76DEE5-ABD3-2328-9DCE-5D7D90806B08}" type="datetime1">
              <a:t/>
            </a:fld>
          </a:p>
        </p:txBody>
      </p:sp>
      <p:sp>
        <p:nvSpPr>
          <p:cNvPr id="3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4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E768713-5DD3-2371-9DCE-AB24C9806BFE}" type="slidenum">
              <a:t/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yBAAAHBsAAEI0AAB9IwAAEAAAACYAAAAIAAAAgYAAAAAAAAA="/>
              </a:ext>
            </a:extLst>
          </p:cNvSpPr>
          <p:nvPr>
            <p:ph type="title"/>
          </p:nvPr>
        </p:nvSpPr>
        <p:spPr>
          <a:xfrm>
            <a:off x="722630" y="4406900"/>
            <a:ext cx="7772400" cy="1362075"/>
          </a:xfrm>
        </p:spPr>
        <p:txBody>
          <a:bodyPr vert="horz" wrap="square" numCol="1" spcCol="215900" anchor="t">
            <a:prstTxWarp prst="textNoShape">
              <a:avLst/>
            </a:prstTxWarp>
          </a:bodyPr>
          <a:lstStyle>
            <a:lvl1pPr algn="l">
              <a:defRPr sz="4000" b="1" cap="all"/>
            </a:lvl1pPr>
          </a:lstStyle>
          <a:p>
            <a:pPr>
              <a:defRPr cap="all"/>
            </a:pPr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v29SXh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8Ab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yBAAA4REAAEI0AAAcGwAAEAAAACYAAAAIAAAAgYAAAAAAAAA="/>
              </a:ext>
            </a:extLst>
          </p:cNvSpPr>
          <p:nvPr>
            <p:ph idx="1"/>
          </p:nvPr>
        </p:nvSpPr>
        <p:spPr>
          <a:xfrm>
            <a:off x="722630" y="2906395"/>
            <a:ext cx="7772400" cy="1500505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/>
            <a:r>
              <a:t>Click to edit Master text styles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c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E769390-DED3-2365-9DCE-2830DD806B7D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Ds9B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IFJUUU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E76B646-08D3-2340-9DCE-FE15F8806BAB}" type="slidenum">
              <a:t/>
            </a:fld>
          </a:p>
        </p:txBody>
      </p:sp>
    </p:spTree>
  </p:cSld>
  <p:clrMapOvr>
    <a:masterClrMapping/>
  </p:clrMapOvr>
</p:sldLayout>
</file>

<file path=ppt/slideLayouts/slideLayout30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obj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rgEAAFIVAADUCAAAEAAAACYAAAAIAAAAgQAAAAAAAAA="/>
              </a:ext>
            </a:extLst>
          </p:cNvSpPr>
          <p:nvPr>
            <p:ph type="title"/>
          </p:nvPr>
        </p:nvSpPr>
        <p:spPr>
          <a:xfrm>
            <a:off x="457200" y="273050"/>
            <a:ext cx="3008630" cy="116205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2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+FQAArgEAAHA1AACwJQAAEAAAACYAAAAIAAAAAQAAAAAAAAA="/>
              </a:ext>
            </a:extLst>
          </p:cNvSpPr>
          <p:nvPr>
            <p:ph idx="1"/>
          </p:nvPr>
        </p:nvSpPr>
        <p:spPr>
          <a:xfrm>
            <a:off x="3575050" y="273050"/>
            <a:ext cx="5111750" cy="5853430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1AgAAFIVAACwJQAAEAAAACYAAAAIAAAAAQAAAAAAAAA="/>
              </a:ext>
            </a:extLst>
          </p:cNvSpPr>
          <p:nvPr>
            <p:ph idx="2"/>
          </p:nvPr>
        </p:nvSpPr>
        <p:spPr>
          <a:xfrm>
            <a:off x="457200" y="1435100"/>
            <a:ext cx="3008630" cy="4691380"/>
          </a:xfrm>
        </p:spPr>
        <p:txBody>
          <a:bodyPr/>
          <a:lstStyle/>
          <a:p>
            <a:pPr/>
            <a:r>
              <a:t>Click to edit Master text styles</a:t>
            </a:r>
          </a:p>
        </p:txBody>
      </p:sp>
      <p:sp>
        <p:nvSpPr>
          <p:cNvPr id="5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E769D00-4ED3-236B-9DCE-B83ED3806BED}" type="datetime1">
              <a:t/>
            </a:fld>
          </a:p>
        </p:txBody>
      </p:sp>
      <p:sp>
        <p:nvSpPr>
          <p:cNvPr id="6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7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E76A793-DDD3-2351-9DCE-2B04E9806B7E}" type="slidenum">
              <a:t/>
            </a:fld>
          </a:p>
        </p:txBody>
      </p:sp>
    </p:spTree>
  </p:cSld>
  <p:clrMapOvr>
    <a:masterClrMapping/>
  </p:clrMapOvr>
</p:sldLayout>
</file>

<file path=ppt/slideLayouts/slideLayout31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pic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GCwAAiB0AAMYsAAAEIQAAEAAAACYAAAAIAAAAgQAAAAAAAAA="/>
              </a:ext>
            </a:extLst>
          </p:cNvSpPr>
          <p:nvPr>
            <p:ph type="title"/>
          </p:nvPr>
        </p:nvSpPr>
        <p:spPr>
          <a:xfrm>
            <a:off x="1791970" y="4800600"/>
            <a:ext cx="5486400" cy="56642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2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GCwAAxgMAAMYsAAAWHQAAEAAAACYAAAAIAAAAAQAAAAAAAAA="/>
              </a:ext>
            </a:extLst>
          </p:cNvSpPr>
          <p:nvPr>
            <p:ph idx="1"/>
          </p:nvPr>
        </p:nvSpPr>
        <p:spPr>
          <a:xfrm>
            <a:off x="1791970" y="613410"/>
            <a:ext cx="5486400" cy="4114800"/>
          </a:xfrm>
        </p:spPr>
        <p:txBody>
          <a:bodyPr/>
          <a:lstStyle/>
          <a:p>
            <a:pPr/>
            <a:r>
              <a:t>Click to edit Master text styles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GCwAABCEAAMYsAAD4JQAAEAAAACYAAAAIAAAAAQAAAAAAAAA="/>
              </a:ext>
            </a:extLst>
          </p:cNvSpPr>
          <p:nvPr>
            <p:ph idx="2"/>
          </p:nvPr>
        </p:nvSpPr>
        <p:spPr>
          <a:xfrm>
            <a:off x="1791970" y="5367020"/>
            <a:ext cx="5486400" cy="805180"/>
          </a:xfrm>
        </p:spPr>
        <p:txBody>
          <a:bodyPr/>
          <a:lstStyle/>
          <a:p>
            <a:pPr/>
            <a:r>
              <a:t>Click to edit Master text styles</a:t>
            </a:r>
          </a:p>
        </p:txBody>
      </p:sp>
      <p:sp>
        <p:nvSpPr>
          <p:cNvPr id="5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E76DED8-96D3-2328-9DCE-607D90806B35}" type="datetime1">
              <a:t/>
            </a:fld>
          </a:p>
        </p:txBody>
      </p:sp>
      <p:sp>
        <p:nvSpPr>
          <p:cNvPr id="6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7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E76B2DC-92D3-2344-9DCE-6411FC806B31}" type="slidenum">
              <a:t/>
            </a:fld>
          </a:p>
        </p:txBody>
      </p:sp>
    </p:spTree>
  </p:cSld>
  <p:clrMapOvr>
    <a:masterClrMapping/>
  </p:clrMapOvr>
</p:sldLayout>
</file>

<file path=ppt/slideLayouts/slideLayout32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vert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Q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2AkAAHA1AACwJQAAEAAAACYAAAAIAAAAAgAAAAAAAAA="/>
              </a:ext>
            </a:extLst>
          </p:cNvSpPr>
          <p:nvPr>
            <p:ph idx="1"/>
          </p:nvPr>
        </p:nvSpPr>
        <p:spPr/>
        <p:txBody>
          <a:bodyPr vert="vert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E76D22A-64D3-2324-9DCE-92719C806BC7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FDIQw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E769EA1-EFD3-2368-9DCE-193DD0806B4C}" type="slidenum">
              <a:t/>
            </a:fld>
          </a:p>
        </p:txBody>
      </p:sp>
    </p:spTree>
  </p:cSld>
  <p:clrMapOvr>
    <a:masterClrMapping/>
  </p:clrMapOvr>
</p:sldLayout>
</file>

<file path=ppt/slideLayouts/slideLayout33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vertTitleAnd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CAAAAAQ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IKAAAsAEAAHA1AACwJQAAEAAAACYAAAAIAAAAgwAAAAAAAAA="/>
              </a:ext>
            </a:extLst>
          </p:cNvSpPr>
          <p:nvPr>
            <p:ph type="title"/>
          </p:nvPr>
        </p:nvSpPr>
        <p:spPr>
          <a:xfrm>
            <a:off x="6629400" y="274320"/>
            <a:ext cx="2057400" cy="5852160"/>
          </a:xfrm>
        </p:spPr>
        <p:txBody>
          <a:bodyPr vert="vert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Q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NgnAACwJQAAEAAAACYAAAAIAAAAAwAAAAAAAAA="/>
              </a:ext>
            </a:extLst>
          </p:cNvSpPr>
          <p:nvPr>
            <p:ph idx="1"/>
          </p:nvPr>
        </p:nvSpPr>
        <p:spPr>
          <a:xfrm>
            <a:off x="457200" y="274320"/>
            <a:ext cx="6019800" cy="5852160"/>
          </a:xfrm>
        </p:spPr>
        <p:txBody>
          <a:bodyPr vert="vert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E76FE6D-23D3-2308-9DCE-D55DB0806B80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E76FE24-6AD3-2308-9DCE-9C5DB0806BC9}" type="slidenum">
              <a:t/>
            </a:fld>
          </a:p>
        </p:txBody>
      </p:sp>
    </p:spTree>
  </p:cSld>
  <p:clrMapOvr>
    <a:masterClrMapping/>
  </p:clrMapOvr>
</p:sldLayout>
</file>

<file path=ppt/slideLayouts/slideLayout34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BAAAGg0AAAg0AAAmFgAAEAAAACYAAAAIAAAAfXD///////8="/>
              </a:ext>
            </a:extLst>
          </p:cNvSpPr>
          <p:nvPr>
            <p:ph type="ctrTitle"/>
          </p:nvPr>
        </p:nvSpPr>
        <p:spPr>
          <a:xfrm>
            <a:off x="685800" y="2129790"/>
            <a:ext cx="7772400" cy="1470660"/>
          </a:xfr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Sub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wCAAA6BcAANAvAACwIgAAEAAAACYAAAAIAAAAffD///////8="/>
              </a:ext>
            </a:extLst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noFill/>
          <a:ln>
            <a:noFill/>
          </a:ln>
          <a:effectLst/>
        </p:spPr>
        <p:txBody>
          <a:bodyPr vert="horz" wrap="square" numCol="1" spcCol="215900" anchor="t">
            <a:prstTxWarp prst="textNoShape">
              <a:avLst/>
            </a:prstTxWarp>
          </a:bodyPr>
          <a:lstStyle>
            <a:lvl1pPr marL="0" marR="0" indent="0" algn="ctr" defTabSz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3200" b="0" i="0" u="none" strike="noStrike" kern="1" spc="0" baseline="0">
                <a:solidFill>
                  <a:schemeClr val="tx1"/>
                </a:solidFill>
                <a:effectLst/>
                <a:latin typeface="Calibri" pitchFamily="2" charset="0"/>
                <a:ea typeface="Calibri" pitchFamily="2" charset="0"/>
                <a:cs typeface="Calibri" pitchFamily="2" charset="0"/>
              </a:defRPr>
            </a:lvl1pPr>
          </a:lstStyle>
          <a:p>
            <a:pPr/>
            <a:r>
              <a:t>Click to edit Master subtitle style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fHD///////8="/>
              </a:ext>
            </a:extLst>
          </p:cNvSpPr>
          <p:nvPr>
            <p:ph type="dt" sz="quarter" idx="10"/>
          </p:nvPr>
        </p:nvSpPr>
        <p:spPr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  <a:fld id="{3E769CF8-B6D3-236A-9DCE-403FD2806B15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I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fHD///////8="/>
              </a:ext>
            </a:extLst>
          </p:cNvSpPr>
          <p:nvPr>
            <p:ph type="ftr" sz="quarter" idx="11"/>
          </p:nvPr>
        </p:nvSpPr>
        <p:spPr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Ok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fHD///////8="/>
              </a:ext>
            </a:extLst>
          </p:cNvSpPr>
          <p:nvPr>
            <p:ph type="sldNum" sz="quarter" idx="12"/>
          </p:nvPr>
        </p:nvSpPr>
        <p:spPr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  <a:fld id="{3E76BCCA-84D3-234A-9DCE-721FF2806B27}" type="slidenum">
              <a:t/>
            </a:fld>
          </a:p>
        </p:txBody>
      </p:sp>
    </p:spTree>
  </p:cSld>
  <p:clrMapOvr>
    <a:masterClrMapping/>
  </p:clrMapOvr>
</p:sldLayout>
</file>

<file path=ppt/slideLayouts/slideLayout35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D48L2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2AkAAHA1AACwJQAAEAAAACYAAAAIAAAAAAAAAAAAAAA="/>
              </a:ext>
            </a:extLst>
          </p:cNvSpPr>
          <p:nvPr>
            <p:ph idx="1"/>
          </p:nvPr>
        </p:nvSpPr>
        <p:spPr/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E76B306-48D3-2345-9DCE-BE10FD806BEB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B4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B4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E76DA8E-C0D3-232C-9DCE-367994806B63}" type="slidenum">
              <a:t/>
            </a:fld>
          </a:p>
        </p:txBody>
      </p:sp>
    </p:spTree>
  </p:cSld>
  <p:clrMapOvr>
    <a:masterClrMapping/>
  </p:clrMapOvr>
</p:sldLayout>
</file>

<file path=ppt/slideLayouts/slideLayout36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B4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yBAAAHBsAAEI0AAB9IwAAEAAAACYAAAAIAAAAgQAAAAAAAAA="/>
              </a:ext>
            </a:extLst>
          </p:cNvSpPr>
          <p:nvPr>
            <p:ph type="title"/>
          </p:nvPr>
        </p:nvSpPr>
        <p:spPr>
          <a:xfrm>
            <a:off x="722630" y="4406900"/>
            <a:ext cx="7772400" cy="1362075"/>
          </a:xfrm>
        </p:spPr>
        <p:txBody>
          <a:bodyPr vert="horz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v29SXh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B4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yBAAA4REAAEI0AAAcGwAAEAAAACYAAAAIAAAAgQAAAAAAAAA="/>
              </a:ext>
            </a:extLst>
          </p:cNvSpPr>
          <p:nvPr>
            <p:ph idx="1"/>
          </p:nvPr>
        </p:nvSpPr>
        <p:spPr>
          <a:xfrm>
            <a:off x="722630" y="2906395"/>
            <a:ext cx="7772400" cy="1500505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B4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E76D9AE-E0D3-232F-9DCE-167A97806B43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B4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B4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E76CDD1-9FD3-233B-9DCE-696E83806B3C}" type="slidenum">
              <a:t/>
            </a:fld>
          </a:p>
        </p:txBody>
      </p:sp>
    </p:spTree>
  </p:cSld>
  <p:clrMapOvr>
    <a:masterClrMapping/>
  </p:clrMapOvr>
</p:sldLayout>
</file>

<file path=ppt/slideLayouts/slideLayout37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woColTx">
  <p:cSld name="Title and 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B4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2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B4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2AkAAKgbAACwJQAAEAAAACYAAAAIAAAAAQAAAAAAAAA="/>
              </a:ext>
            </a:extLst>
          </p:cNvSpPr>
          <p:nvPr>
            <p:ph idx="1"/>
          </p:nvPr>
        </p:nvSpPr>
        <p:spPr>
          <a:xfrm>
            <a:off x="457200" y="1600200"/>
            <a:ext cx="4038600" cy="4526280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B4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YHAAA2AkAAHA1AACwJQAAEAAAACYAAAAIAAAAAQAAAAAAAAA="/>
              </a:ext>
            </a:extLst>
          </p:cNvSpPr>
          <p:nvPr>
            <p:ph idx="2"/>
          </p:nvPr>
        </p:nvSpPr>
        <p:spPr>
          <a:xfrm>
            <a:off x="4648200" y="1600200"/>
            <a:ext cx="4038600" cy="4526280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B4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E7687C2-8CD3-2371-9DCE-7A24C9806B2F}" type="datetime1">
              <a:t/>
            </a:fld>
          </a:p>
        </p:txBody>
      </p:sp>
      <p:sp>
        <p:nvSpPr>
          <p:cNvPr id="6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B4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7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B4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E768D09-47D3-237B-9DCE-B12EC3806BE4}" type="slidenum">
              <a:t/>
            </a:fld>
          </a:p>
        </p:txBody>
      </p:sp>
    </p:spTree>
  </p:cSld>
  <p:clrMapOvr>
    <a:masterClrMapping/>
  </p:clrMapOvr>
</p:sldLayout>
</file>

<file path=ppt/slideLayouts/slideLayout38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B4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3"/>
          <p:cNvSpPr>
            <a:spLocks noGrp="1" noChangeArrowheads="1"/>
            <a:extLst>
              <a:ext uri="smNativeData">
                <pr:smNativeData xmlns:pr="smNativeData" val="SMDATA_13_v29SXh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B4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cQkAAKobAABhDQAAEAAAACYAAAAIAAAAgQAAAAAAAAA="/>
              </a:ext>
            </a:extLst>
          </p:cNvSpPr>
          <p:nvPr>
            <p:ph idx="1"/>
          </p:nvPr>
        </p:nvSpPr>
        <p:spPr>
          <a:xfrm>
            <a:off x="457200" y="1534795"/>
            <a:ext cx="4039870" cy="64008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B4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YQ0AAKobAACwJQAAEAAAACYAAAAIAAAAAQAAAAAAAAA="/>
              </a:ext>
            </a:extLst>
          </p:cNvSpPr>
          <p:nvPr>
            <p:ph idx="2"/>
          </p:nvPr>
        </p:nvSpPr>
        <p:spPr>
          <a:xfrm>
            <a:off x="457200" y="2174875"/>
            <a:ext cx="4039870" cy="3951605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SlideText2"/>
          <p:cNvSpPr>
            <a:spLocks noGrp="1" noChangeArrowheads="1"/>
            <a:extLst>
              <a:ext uri="smNativeData">
                <pr:smNativeData xmlns:pr="smNativeData" val="SMDATA_13_v29SXh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B4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WHAAAcQkAAHA1AABhDQAAEAAAACYAAAAIAAAAgQAAAAAAAAA="/>
              </a:ext>
            </a:extLst>
          </p:cNvSpPr>
          <p:nvPr>
            <p:ph idx="3"/>
          </p:nvPr>
        </p:nvSpPr>
        <p:spPr>
          <a:xfrm>
            <a:off x="4646930" y="1534795"/>
            <a:ext cx="4039870" cy="64008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</p:txBody>
      </p:sp>
      <p:sp>
        <p:nvSpPr>
          <p:cNvPr id="6" name="SlideText4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MAxxY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WHAAAYQ0AAHA1AACwJQAAEAAAACYAAAAIAAAAAQAAAAAAAAA="/>
              </a:ext>
            </a:extLst>
          </p:cNvSpPr>
          <p:nvPr>
            <p:ph idx="4"/>
          </p:nvPr>
        </p:nvSpPr>
        <p:spPr>
          <a:xfrm>
            <a:off x="4646930" y="2174875"/>
            <a:ext cx="4039870" cy="3951605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7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LtDAw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E76885D-13D3-237E-9DCE-E52BC6806BB0}" type="datetime1">
              <a:t/>
            </a:fld>
          </a:p>
        </p:txBody>
      </p:sp>
      <p:sp>
        <p:nvSpPr>
          <p:cNvPr id="8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II+DlQ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9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MAaU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E76AD8B-C5D3-235B-9DCE-330EE3806B66}" type="slidenum">
              <a:t/>
            </a:fld>
          </a:p>
        </p:txBody>
      </p:sp>
    </p:spTree>
  </p:cSld>
  <p:clrMapOvr>
    <a:masterClrMapping/>
  </p:clrMapOvr>
</p:sldLayout>
</file>

<file path=ppt/slideLayouts/slideLayout39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DJoAw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IJBjXI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E76FCB8-F6D3-230A-9DCE-005FB2806B55}" type="datetime1">
              <a:t/>
            </a:fld>
          </a:p>
        </p:txBody>
      </p:sp>
      <p:sp>
        <p:nvSpPr>
          <p:cNvPr id="4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MAjT4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5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LKKAw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E76FA1D-53D3-230C-9DCE-A559B4806BF0}" type="slidenum">
              <a:t/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woColTx">
  <p:cSld name="Title and 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QABko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2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IxcB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2AkAAKgbAACwJQAAEAAAACYAAAAIAAAAAYAAAAAAAAA="/>
              </a:ext>
            </a:extLst>
          </p:cNvSpPr>
          <p:nvPr>
            <p:ph idx="1"/>
          </p:nvPr>
        </p:nvSpPr>
        <p:spPr>
          <a:xfrm>
            <a:off x="457200" y="1600200"/>
            <a:ext cx="4038600" cy="452628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IlEt2Y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YHAAA2AkAAHA1AACwJQAAEAAAACYAAAAIAAAAAYAAAAAAAAA="/>
              </a:ext>
            </a:extLst>
          </p:cNvSpPr>
          <p:nvPr>
            <p:ph idx="2"/>
          </p:nvPr>
        </p:nvSpPr>
        <p:spPr>
          <a:xfrm>
            <a:off x="4648200" y="1600200"/>
            <a:ext cx="4038600" cy="452628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QAKUU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E76D786-C8D3-2321-9DCE-3E7499806B6B}" type="datetime1">
              <a:t/>
            </a:fld>
          </a:p>
        </p:txBody>
      </p:sp>
      <p:sp>
        <p:nvSpPr>
          <p:cNvPr id="6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p4B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7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dNV4I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E769333-7DD3-2365-9DCE-8B30DD806BDE}" type="slidenum">
              <a:t/>
            </a:fld>
          </a:p>
        </p:txBody>
      </p:sp>
    </p:spTree>
  </p:cSld>
  <p:clrMapOvr>
    <a:masterClrMapping/>
  </p:clrMapOvr>
</p:sldLayout>
</file>

<file path=ppt/slideLayouts/slideLayout40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GtBjpI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E76A180-CED3-2357-9DCE-3802EF806B6D}" type="datetime1">
              <a:t/>
            </a:fld>
          </a:p>
        </p:txBody>
      </p:sp>
      <p:sp>
        <p:nvSpPr>
          <p:cNvPr id="3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MAsk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4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N6gAw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E7696B0-FED3-2360-9DCE-0835D8806B5D}" type="slidenum">
              <a:t/>
            </a:fld>
          </a:p>
        </p:txBody>
      </p:sp>
    </p:spTree>
  </p:cSld>
  <p:clrMapOvr>
    <a:masterClrMapping/>
  </p:clrMapOvr>
</p:sldLayout>
</file>

<file path=ppt/slideLayouts/slideLayout41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obj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INOr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rgEAAFIVAADUCAAAEAAAACYAAAAIAAAAgQAAAAAAAAA="/>
              </a:ext>
            </a:extLst>
          </p:cNvSpPr>
          <p:nvPr>
            <p:ph type="title"/>
          </p:nvPr>
        </p:nvSpPr>
        <p:spPr>
          <a:xfrm>
            <a:off x="457200" y="273050"/>
            <a:ext cx="3008630" cy="116205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2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MAvEY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+FQAArgEAAHA1AACwJQAAEAAAACYAAAAIAAAAAQAAAAAAAAA="/>
              </a:ext>
            </a:extLst>
          </p:cNvSpPr>
          <p:nvPr>
            <p:ph idx="1"/>
          </p:nvPr>
        </p:nvSpPr>
        <p:spPr>
          <a:xfrm>
            <a:off x="3575050" y="273050"/>
            <a:ext cx="5111750" cy="5853430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E/VAw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1AgAAFIVAACwJQAAEAAAACYAAAAIAAAAAQAAAAAAAAA="/>
              </a:ext>
            </a:extLst>
          </p:cNvSpPr>
          <p:nvPr>
            <p:ph idx="2"/>
          </p:nvPr>
        </p:nvSpPr>
        <p:spPr>
          <a:xfrm>
            <a:off x="457200" y="1435100"/>
            <a:ext cx="3008630" cy="4691380"/>
          </a:xfrm>
        </p:spPr>
        <p:txBody>
          <a:bodyPr/>
          <a:lstStyle/>
          <a:p>
            <a:pPr/>
            <a:r>
              <a:t>Click to edit Master text styles</a:t>
            </a:r>
          </a:p>
        </p:txBody>
      </p:sp>
      <p:sp>
        <p:nvSpPr>
          <p:cNvPr id="5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HxKvew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E769FD6-98D3-2369-9DCE-6E3CD1806B3B}" type="datetime1">
              <a:t/>
            </a:fld>
          </a:p>
        </p:txBody>
      </p:sp>
      <p:sp>
        <p:nvSpPr>
          <p:cNvPr id="6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QAnUs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7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EMiB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E769849-07D3-236E-9DCE-F13BD6806BA4}" type="slidenum">
              <a:t/>
            </a:fld>
          </a:p>
        </p:txBody>
      </p:sp>
    </p:spTree>
  </p:cSld>
  <p:clrMapOvr>
    <a:masterClrMapping/>
  </p:clrMapOvr>
</p:sldLayout>
</file>

<file path=ppt/slideLayouts/slideLayout42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pic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B1pHz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GCwAAiB0AAMYsAAAEIQAAEAAAACYAAAAIAAAAgQAAAAAAAAA="/>
              </a:ext>
            </a:extLst>
          </p:cNvSpPr>
          <p:nvPr>
            <p:ph type="title"/>
          </p:nvPr>
        </p:nvSpPr>
        <p:spPr>
          <a:xfrm>
            <a:off x="1791970" y="4800600"/>
            <a:ext cx="5486400" cy="56642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2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MAxxY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GCwAAxgMAAMYsAAAWHQAAEAAAACYAAAAIAAAAAQAAAAAAAAA="/>
              </a:ext>
            </a:extLst>
          </p:cNvSpPr>
          <p:nvPr>
            <p:ph idx="1"/>
          </p:nvPr>
        </p:nvSpPr>
        <p:spPr>
          <a:xfrm>
            <a:off x="1791970" y="613410"/>
            <a:ext cx="5486400" cy="4114800"/>
          </a:xfrm>
        </p:spPr>
        <p:txBody>
          <a:bodyPr/>
          <a:lstStyle/>
          <a:p>
            <a:pPr/>
            <a:r>
              <a:t>Click to edit Master text styles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LtDAw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GCwAABCEAAMYsAAD4JQAAEAAAACYAAAAIAAAAAQAAAAAAAAA="/>
              </a:ext>
            </a:extLst>
          </p:cNvSpPr>
          <p:nvPr>
            <p:ph idx="2"/>
          </p:nvPr>
        </p:nvSpPr>
        <p:spPr>
          <a:xfrm>
            <a:off x="1791970" y="5367020"/>
            <a:ext cx="5486400" cy="805180"/>
          </a:xfrm>
        </p:spPr>
        <p:txBody>
          <a:bodyPr/>
          <a:lstStyle/>
          <a:p>
            <a:pPr/>
            <a:r>
              <a:t>Click to edit Master text styles</a:t>
            </a:r>
          </a:p>
        </p:txBody>
      </p:sp>
      <p:sp>
        <p:nvSpPr>
          <p:cNvPr id="5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II+DlQ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E7693CA-84D3-2365-9DCE-7230DD806B27}" type="datetime1">
              <a:t/>
            </a:fld>
          </a:p>
        </p:txBody>
      </p:sp>
      <p:sp>
        <p:nvSpPr>
          <p:cNvPr id="6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MAaU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7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DJoAw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E76A440-0ED3-2352-9DCE-F807EA806BAD}" type="slidenum">
              <a:t/>
            </a:fld>
          </a:p>
        </p:txBody>
      </p:sp>
    </p:spTree>
  </p:cSld>
  <p:clrMapOvr>
    <a:masterClrMapping/>
  </p:clrMapOvr>
</p:sldLayout>
</file>

<file path=ppt/slideLayouts/slideLayout43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vert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IJBjXI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Q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MAjT4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2AkAAHA1AACwJQAAEAAAACYAAAAIAAAAAgAAAAAAAAA="/>
              </a:ext>
            </a:extLst>
          </p:cNvSpPr>
          <p:nvPr>
            <p:ph idx="1"/>
          </p:nvPr>
        </p:nvSpPr>
        <p:spPr/>
        <p:txBody>
          <a:bodyPr vert="vert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LKKAw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E76E127-69D3-2317-9DCE-9F42AF806BCA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GtBjpI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MAsk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E76C40A-44D3-2332-9DCE-B2678A806BE7}" type="slidenum">
              <a:t/>
            </a:fld>
          </a:p>
        </p:txBody>
      </p:sp>
    </p:spTree>
  </p:cSld>
  <p:clrMapOvr>
    <a:masterClrMapping/>
  </p:clrMapOvr>
</p:sldLayout>
</file>

<file path=ppt/slideLayouts/slideLayout44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vertTitleAnd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CAAAAAQ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N6gAw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IKAAAsAEAAHA1AACwJQAAEAAAACYAAAAIAAAAgwAAAAAAAAA="/>
              </a:ext>
            </a:extLst>
          </p:cNvSpPr>
          <p:nvPr>
            <p:ph type="title"/>
          </p:nvPr>
        </p:nvSpPr>
        <p:spPr>
          <a:xfrm>
            <a:off x="6629400" y="274320"/>
            <a:ext cx="2057400" cy="5852160"/>
          </a:xfrm>
        </p:spPr>
        <p:txBody>
          <a:bodyPr vert="vert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Q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INOr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NgnAACwJQAAEAAAACYAAAAIAAAAAwAAAAAAAAA="/>
              </a:ext>
            </a:extLst>
          </p:cNvSpPr>
          <p:nvPr>
            <p:ph idx="1"/>
          </p:nvPr>
        </p:nvSpPr>
        <p:spPr>
          <a:xfrm>
            <a:off x="457200" y="274320"/>
            <a:ext cx="6019800" cy="5852160"/>
          </a:xfrm>
        </p:spPr>
        <p:txBody>
          <a:bodyPr vert="vert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MAvEY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E76DB12-5CD3-232D-9DCE-AA7895806BFF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E/VAw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HxKvew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E769B23-6DD3-236D-9DCE-9B38D5806BCE}" type="slidenum">
              <a:t/>
            </a:fld>
          </a:p>
        </p:txBody>
      </p:sp>
    </p:spTree>
  </p:cSld>
  <p:clrMapOvr>
    <a:masterClrMapping/>
  </p:clrMapOvr>
</p:sldLayout>
</file>

<file path=ppt/slideLayouts/slideLayout45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BAAAGg0AAAg0AAAmFgAAEAAAACYAAAAIAAAAfXD///////8="/>
              </a:ext>
            </a:extLst>
          </p:cNvSpPr>
          <p:nvPr>
            <p:ph type="ctrTitle"/>
          </p:nvPr>
        </p:nvSpPr>
        <p:spPr>
          <a:xfrm>
            <a:off x="685800" y="2129790"/>
            <a:ext cx="7772400" cy="1470660"/>
          </a:xfr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Sub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wCAAA6BcAANAvAACwIgAAEAAAACYAAAAIAAAAffD///////8="/>
              </a:ext>
            </a:extLst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noFill/>
          <a:ln>
            <a:noFill/>
          </a:ln>
          <a:effectLst/>
        </p:spPr>
        <p:txBody>
          <a:bodyPr vert="horz" wrap="square" numCol="1" spcCol="215900" anchor="t">
            <a:prstTxWarp prst="textNoShape">
              <a:avLst/>
            </a:prstTxWarp>
          </a:bodyPr>
          <a:lstStyle>
            <a:lvl1pPr marL="0" marR="0" indent="0" algn="ctr" defTabSz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3200" b="0" i="0" u="none" strike="noStrike" kern="1" spc="0" baseline="0">
                <a:solidFill>
                  <a:schemeClr val="tx1"/>
                </a:solidFill>
                <a:effectLst/>
                <a:latin typeface="Calibri" pitchFamily="2" charset="0"/>
                <a:ea typeface="Calibri" pitchFamily="2" charset="0"/>
                <a:cs typeface="Calibri" pitchFamily="2" charset="0"/>
              </a:defRPr>
            </a:lvl1pPr>
          </a:lstStyle>
          <a:p>
            <a:pPr/>
            <a:r>
              <a:t>Click to edit Master subtitle style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fHD///////8="/>
              </a:ext>
            </a:extLst>
          </p:cNvSpPr>
          <p:nvPr>
            <p:ph type="dt" sz="quarter" idx="10"/>
          </p:nvPr>
        </p:nvSpPr>
        <p:spPr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  <a:fld id="{3E76B83A-74D3-234E-9DCE-821BF6806BD7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I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fHD///////8="/>
              </a:ext>
            </a:extLst>
          </p:cNvSpPr>
          <p:nvPr>
            <p:ph type="ftr" sz="quarter" idx="11"/>
          </p:nvPr>
        </p:nvSpPr>
        <p:spPr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Ok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fHD///////8="/>
              </a:ext>
            </a:extLst>
          </p:cNvSpPr>
          <p:nvPr>
            <p:ph type="sldNum" sz="quarter" idx="12"/>
          </p:nvPr>
        </p:nvSpPr>
        <p:spPr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  <a:fld id="{3E76AF76-38D3-2359-9DCE-CE0CE1806B9B}" type="slidenum">
              <a:t/>
            </a:fld>
          </a:p>
        </p:txBody>
      </p:sp>
    </p:spTree>
  </p:cSld>
  <p:clrMapOvr>
    <a:masterClrMapping/>
  </p:clrMapOvr>
</p:sldLayout>
</file>

<file path=ppt/slideLayouts/slideLayout46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EB//8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H+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2AkAAHA1AACwJQAAEAAAACYAAAAIAAAAAAAAAAAAAAA="/>
              </a:ext>
            </a:extLst>
          </p:cNvSpPr>
          <p:nvPr>
            <p:ph idx="1"/>
          </p:nvPr>
        </p:nvSpPr>
        <p:spPr/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P8A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E76D79C-D2D3-2321-9DCE-247499806B71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P7/A/o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P////8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E76B3F7-B9D3-2345-9DCE-4F10FD806B1A}" type="slidenum">
              <a:t/>
            </a:fld>
          </a:p>
        </p:txBody>
      </p:sp>
    </p:spTree>
  </p:cSld>
  <p:clrMapOvr>
    <a:masterClrMapping/>
  </p:clrMapOvr>
</p:sldLayout>
</file>

<file path=ppt/slideLayouts/slideLayout47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P/+/v0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yBAAAHBsAAEI0AAB9IwAAEAAAACYAAAAIAAAAgQAAAAAAAAA="/>
              </a:ext>
            </a:extLst>
          </p:cNvSpPr>
          <p:nvPr>
            <p:ph type="title"/>
          </p:nvPr>
        </p:nvSpPr>
        <p:spPr>
          <a:xfrm>
            <a:off x="722630" y="4406900"/>
            <a:ext cx="7772400" cy="1362075"/>
          </a:xfrm>
        </p:spPr>
        <p:txBody>
          <a:bodyPr vert="horz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v29SXh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P//AQ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yBAAA4REAAEI0AAAcGwAAEAAAACYAAAAIAAAAgQAAAAAAAAA="/>
              </a:ext>
            </a:extLst>
          </p:cNvSpPr>
          <p:nvPr>
            <p:ph idx="1"/>
          </p:nvPr>
        </p:nvSpPr>
        <p:spPr>
          <a:xfrm>
            <a:off x="722630" y="2906395"/>
            <a:ext cx="7772400" cy="1500505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P//AgI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E7689DC-92D3-237F-9DCE-642AC7806B31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EBAQ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E76ABC5-8BD3-235D-9DCE-7D08E5806B28}" type="slidenum">
              <a:t/>
            </a:fld>
          </a:p>
        </p:txBody>
      </p:sp>
    </p:spTree>
  </p:cSld>
  <p:clrMapOvr>
    <a:masterClrMapping/>
  </p:clrMapOvr>
</p:sldLayout>
</file>

<file path=ppt/slideLayouts/slideLayout48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woColTx">
  <p:cSld name="Title and 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Cqp7T8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2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EoD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2AkAAKgbAACwJQAAEAAAACYAAAAIAAAAAQAAAAAAAAA="/>
              </a:ext>
            </a:extLst>
          </p:cNvSpPr>
          <p:nvPr>
            <p:ph idx="1"/>
          </p:nvPr>
        </p:nvSpPr>
        <p:spPr>
          <a:xfrm>
            <a:off x="457200" y="1600200"/>
            <a:ext cx="4038600" cy="4526280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NU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YHAAA2AkAAHA1AACwJQAAEAAAACYAAAAIAAAAAQAAAAAAAAA="/>
              </a:ext>
            </a:extLst>
          </p:cNvSpPr>
          <p:nvPr>
            <p:ph idx="2"/>
          </p:nvPr>
        </p:nvSpPr>
        <p:spPr>
          <a:xfrm>
            <a:off x="4648200" y="1600200"/>
            <a:ext cx="4038600" cy="4526280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CgC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E76ADD1-9FD3-235B-9DCE-690EE3806B3C}" type="datetime1">
              <a:t/>
            </a:fld>
          </a:p>
        </p:txBody>
      </p:sp>
      <p:sp>
        <p:nvSpPr>
          <p:cNvPr id="6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Ew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7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PPA0RU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E769186-C8D3-2367-9DCE-3E32DF806B6B}" type="slidenum">
              <a:t/>
            </a:fld>
          </a:p>
        </p:txBody>
      </p:sp>
    </p:spTree>
  </p:cSld>
  <p:clrMapOvr>
    <a:masterClrMapping/>
  </p:clrMapOvr>
</p:sldLayout>
</file>

<file path=ppt/slideLayouts/slideLayout49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Ppc7z8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3"/>
          <p:cNvSpPr>
            <a:spLocks noGrp="1" noChangeArrowheads="1"/>
            <a:extLst>
              <a:ext uri="smNativeData">
                <pr:smNativeData xmlns:pr="smNativeData" val="SMDATA_13_v29SXh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cQkAAKobAABhDQAAEAAAACYAAAAIAAAAgQAAAAAAAAA="/>
              </a:ext>
            </a:extLst>
          </p:cNvSpPr>
          <p:nvPr>
            <p:ph idx="1"/>
          </p:nvPr>
        </p:nvSpPr>
        <p:spPr>
          <a:xfrm>
            <a:off x="457200" y="1534795"/>
            <a:ext cx="4039870" cy="64008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YQ0AAKobAACwJQAAEAAAACYAAAAIAAAAAQAAAAAAAAA="/>
              </a:ext>
            </a:extLst>
          </p:cNvSpPr>
          <p:nvPr>
            <p:ph idx="2"/>
          </p:nvPr>
        </p:nvSpPr>
        <p:spPr>
          <a:xfrm>
            <a:off x="457200" y="2174875"/>
            <a:ext cx="4039870" cy="3951605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SlideText2"/>
          <p:cNvSpPr>
            <a:spLocks noGrp="1" noChangeArrowheads="1"/>
            <a:extLst>
              <a:ext uri="smNativeData">
                <pr:smNativeData xmlns:pr="smNativeData" val="SMDATA_13_v29SXh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WHAAAcQkAAHA1AABhDQAAEAAAACYAAAAIAAAAgQAAAAAAAAA="/>
              </a:ext>
            </a:extLst>
          </p:cNvSpPr>
          <p:nvPr>
            <p:ph idx="3"/>
          </p:nvPr>
        </p:nvSpPr>
        <p:spPr>
          <a:xfrm>
            <a:off x="4646930" y="1534795"/>
            <a:ext cx="4039870" cy="64008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</p:txBody>
      </p:sp>
      <p:sp>
        <p:nvSpPr>
          <p:cNvPr id="6" name="SlideText4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o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WHAAAYQ0AAHA1AACwJQAAEAAAACYAAAAIAAAAAQAAAAAAAAA="/>
              </a:ext>
            </a:extLst>
          </p:cNvSpPr>
          <p:nvPr>
            <p:ph idx="4"/>
          </p:nvPr>
        </p:nvSpPr>
        <p:spPr>
          <a:xfrm>
            <a:off x="4646930" y="2174875"/>
            <a:ext cx="4039870" cy="3951605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7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IgK1Aw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E76FC5C-12D3-230A-9DCE-E45FB2806BB1}" type="datetime1">
              <a:t/>
            </a:fld>
          </a:p>
        </p:txBody>
      </p:sp>
      <p:sp>
        <p:nvSpPr>
          <p:cNvPr id="8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9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Es80RU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E76BFF9-B7D3-2349-9DCE-411CF1806B14}" type="slidenum">
              <a:t/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3"/>
          <p:cNvSpPr>
            <a:spLocks noGrp="1" noChangeArrowheads="1"/>
            <a:extLst>
              <a:ext uri="smNativeData">
                <pr:smNativeData xmlns:pr="smNativeData" val="SMDATA_13_v29SXh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cQkAAKobAABhDQAAEAAAACYAAAAIAAAAgYAAAAAAAAA="/>
              </a:ext>
            </a:extLst>
          </p:cNvSpPr>
          <p:nvPr>
            <p:ph idx="1"/>
          </p:nvPr>
        </p:nvSpPr>
        <p:spPr>
          <a:xfrm>
            <a:off x="457200" y="1534795"/>
            <a:ext cx="4039870" cy="64008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/>
            <a:r>
              <a:t>Click to edit Master text styles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YQ0AAKobAACwJQAAEAAAACYAAAAIAAAAAYAAAAAAAAA="/>
              </a:ext>
            </a:extLst>
          </p:cNvSpPr>
          <p:nvPr>
            <p:ph idx="2"/>
          </p:nvPr>
        </p:nvSpPr>
        <p:spPr>
          <a:xfrm>
            <a:off x="457200" y="2174875"/>
            <a:ext cx="4039870" cy="395160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SlideText2"/>
          <p:cNvSpPr>
            <a:spLocks noGrp="1" noChangeArrowheads="1"/>
            <a:extLst>
              <a:ext uri="smNativeData">
                <pr:smNativeData xmlns:pr="smNativeData" val="SMDATA_13_v29SXh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QAI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WHAAAcQkAAHA1AABhDQAAEAAAACYAAAAIAAAAgYAAAAAAAAA="/>
              </a:ext>
            </a:extLst>
          </p:cNvSpPr>
          <p:nvPr>
            <p:ph idx="3"/>
          </p:nvPr>
        </p:nvSpPr>
        <p:spPr>
          <a:xfrm>
            <a:off x="4646930" y="1534795"/>
            <a:ext cx="4039870" cy="64008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/>
            <a:r>
              <a:t>Click to edit Master text styles</a:t>
            </a:r>
          </a:p>
        </p:txBody>
      </p:sp>
      <p:sp>
        <p:nvSpPr>
          <p:cNvPr id="6" name="SlideText4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P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WHAAAYQ0AAHA1AACwJQAAEAAAACYAAAAIAAAAAYAAAAAAAAA="/>
              </a:ext>
            </a:extLst>
          </p:cNvSpPr>
          <p:nvPr>
            <p:ph idx="4"/>
          </p:nvPr>
        </p:nvSpPr>
        <p:spPr>
          <a:xfrm>
            <a:off x="4646930" y="2174875"/>
            <a:ext cx="4039870" cy="395160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7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E768E2F-61D3-2378-9DCE-972DC0806BC2}" type="datetime1">
              <a:t/>
            </a:fld>
          </a:p>
        </p:txBody>
      </p:sp>
      <p:sp>
        <p:nvSpPr>
          <p:cNvPr id="8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9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HIAYQ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E76D3C0-8ED3-2325-9DCE-78709D806B2D}" type="slidenum">
              <a:t/>
            </a:fld>
          </a:p>
        </p:txBody>
      </p:sp>
    </p:spTree>
  </p:cSld>
  <p:clrMapOvr>
    <a:masterClrMapping/>
  </p:clrMapOvr>
</p:sldLayout>
</file>

<file path=ppt/slideLayouts/slideLayout50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NIF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E76D6DB-95D3-2320-9DCE-637598806B36}" type="datetime1">
              <a:t/>
            </a:fld>
          </a:p>
        </p:txBody>
      </p:sp>
      <p:sp>
        <p:nvSpPr>
          <p:cNvPr id="4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5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E76CE12-5CD3-2338-9DCE-AA6D80806BFF}" type="slidenum">
              <a:t/>
            </a:fld>
          </a:p>
        </p:txBody>
      </p:sp>
    </p:spTree>
  </p:cSld>
  <p:clrMapOvr>
    <a:masterClrMapping/>
  </p:clrMapOvr>
</p:sldLayout>
</file>

<file path=ppt/slideLayouts/slideLayout51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Cqp7T8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E76B460-2ED3-2342-9DCE-D817FA806B8D}" type="datetime1">
              <a:t/>
            </a:fld>
          </a:p>
        </p:txBody>
      </p:sp>
      <p:sp>
        <p:nvSpPr>
          <p:cNvPr id="3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4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o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E76F8BB-F5D3-230E-9DCE-035BB6806B56}" type="slidenum">
              <a:t/>
            </a:fld>
          </a:p>
        </p:txBody>
      </p:sp>
    </p:spTree>
  </p:cSld>
  <p:clrMapOvr>
    <a:masterClrMapping/>
  </p:clrMapOvr>
</p:sldLayout>
</file>

<file path=ppt/slideLayouts/slideLayout52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obj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Fh2rgc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rgEAAFIVAADUCAAAEAAAACYAAAAIAAAAgQAAAAAAAAA="/>
              </a:ext>
            </a:extLst>
          </p:cNvSpPr>
          <p:nvPr>
            <p:ph type="title"/>
          </p:nvPr>
        </p:nvSpPr>
        <p:spPr>
          <a:xfrm>
            <a:off x="457200" y="273050"/>
            <a:ext cx="3008630" cy="116205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2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+FQAArgEAAHA1AACwJQAAEAAAACYAAAAIAAAAAQAAAAAAAAA="/>
              </a:ext>
            </a:extLst>
          </p:cNvSpPr>
          <p:nvPr>
            <p:ph idx="1"/>
          </p:nvPr>
        </p:nvSpPr>
        <p:spPr>
          <a:xfrm>
            <a:off x="3575050" y="273050"/>
            <a:ext cx="5111750" cy="5853430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lwvhQ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1AgAAFIVAACwJQAAEAAAACYAAAAIAAAAAQAAAAAAAAA="/>
              </a:ext>
            </a:extLst>
          </p:cNvSpPr>
          <p:nvPr>
            <p:ph idx="2"/>
          </p:nvPr>
        </p:nvSpPr>
        <p:spPr>
          <a:xfrm>
            <a:off x="457200" y="1435100"/>
            <a:ext cx="3008630" cy="4691380"/>
          </a:xfrm>
        </p:spPr>
        <p:txBody>
          <a:bodyPr/>
          <a:lstStyle/>
          <a:p>
            <a:pPr/>
            <a:r>
              <a:t>Click to edit Master text styles</a:t>
            </a:r>
          </a:p>
        </p:txBody>
      </p:sp>
      <p:sp>
        <p:nvSpPr>
          <p:cNvPr id="5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DoD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E7680C2-8CD3-2376-9DCE-7A23CE806B2F}" type="datetime1">
              <a:t/>
            </a:fld>
          </a:p>
        </p:txBody>
      </p:sp>
      <p:sp>
        <p:nvSpPr>
          <p:cNvPr id="6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7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E76977A-34D3-2361-9DCE-C234D9806B97}" type="slidenum">
              <a:t/>
            </a:fld>
          </a:p>
        </p:txBody>
      </p:sp>
    </p:spTree>
  </p:cSld>
  <p:clrMapOvr>
    <a:masterClrMapping/>
  </p:clrMapOvr>
</p:sldLayout>
</file>

<file path=ppt/slideLayouts/slideLayout53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pic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GCwAAiB0AAMYsAAAEIQAAEAAAACYAAAAIAAAAgQAAAAAAAAA="/>
              </a:ext>
            </a:extLst>
          </p:cNvSpPr>
          <p:nvPr>
            <p:ph type="title"/>
          </p:nvPr>
        </p:nvSpPr>
        <p:spPr>
          <a:xfrm>
            <a:off x="1791970" y="4800600"/>
            <a:ext cx="5486400" cy="56642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2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o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GCwAAxgMAAMYsAAAWHQAAEAAAACYAAAAIAAAAAQAAAAAAAAA="/>
              </a:ext>
            </a:extLst>
          </p:cNvSpPr>
          <p:nvPr>
            <p:ph idx="1"/>
          </p:nvPr>
        </p:nvSpPr>
        <p:spPr>
          <a:xfrm>
            <a:off x="1791970" y="613410"/>
            <a:ext cx="5486400" cy="4114800"/>
          </a:xfrm>
        </p:spPr>
        <p:txBody>
          <a:bodyPr/>
          <a:lstStyle/>
          <a:p>
            <a:pPr/>
            <a:r>
              <a:t>Click to edit Master text styles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JiRrgc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GCwAABCEAAMYsAAD4JQAAEAAAACYAAAAIAAAAAQAAAAAAAAA="/>
              </a:ext>
            </a:extLst>
          </p:cNvSpPr>
          <p:nvPr>
            <p:ph idx="2"/>
          </p:nvPr>
        </p:nvSpPr>
        <p:spPr>
          <a:xfrm>
            <a:off x="1791970" y="5367020"/>
            <a:ext cx="5486400" cy="805180"/>
          </a:xfrm>
        </p:spPr>
        <p:txBody>
          <a:bodyPr/>
          <a:lstStyle/>
          <a:p>
            <a:pPr/>
            <a:r>
              <a:t>Click to edit Master text styles</a:t>
            </a:r>
          </a:p>
        </p:txBody>
      </p:sp>
      <p:sp>
        <p:nvSpPr>
          <p:cNvPr id="5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I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E76B25E-10D3-2344-9DCE-E611FC806BB3}" type="datetime1">
              <a:t/>
            </a:fld>
          </a:p>
        </p:txBody>
      </p:sp>
      <p:sp>
        <p:nvSpPr>
          <p:cNvPr id="6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IFsvhQ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7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DIG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E76DD39-77D3-232B-9DCE-817E93806BD4}" type="slidenum">
              <a:t/>
            </a:fld>
          </a:p>
        </p:txBody>
      </p:sp>
    </p:spTree>
  </p:cSld>
  <p:clrMapOvr>
    <a:masterClrMapping/>
  </p:clrMapOvr>
</p:sldLayout>
</file>

<file path=ppt/slideLayouts/slideLayout54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vert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Q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2AkAAHA1AACwJQAAEAAAACYAAAAIAAAAAgAAAAAAAAA="/>
              </a:ext>
            </a:extLst>
          </p:cNvSpPr>
          <p:nvPr>
            <p:ph idx="1"/>
          </p:nvPr>
        </p:nvSpPr>
        <p:spPr/>
        <p:txBody>
          <a:bodyPr vert="vert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E76BF2E-60D3-2349-9DCE-961CF1806BC3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Cqp7T8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E76DAD9-97D3-232C-9DCE-617994806B34}" type="slidenum">
              <a:t/>
            </a:fld>
          </a:p>
        </p:txBody>
      </p:sp>
    </p:spTree>
  </p:cSld>
  <p:clrMapOvr>
    <a:masterClrMapping/>
  </p:clrMapOvr>
</p:sldLayout>
</file>

<file path=ppt/slideLayouts/slideLayout55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vertTitleAnd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CAAAAAQ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IKAAAsAEAAHA1AACwJQAAEAAAACYAAAAIAAAAgwAAAAAAAAA="/>
              </a:ext>
            </a:extLst>
          </p:cNvSpPr>
          <p:nvPr>
            <p:ph type="title"/>
          </p:nvPr>
        </p:nvSpPr>
        <p:spPr>
          <a:xfrm>
            <a:off x="6629400" y="274320"/>
            <a:ext cx="2057400" cy="5852160"/>
          </a:xfrm>
        </p:spPr>
        <p:txBody>
          <a:bodyPr vert="vert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Q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N0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NgnAACwJQAAEAAAACYAAAAIAAAAAwAAAAAAAAA="/>
              </a:ext>
            </a:extLst>
          </p:cNvSpPr>
          <p:nvPr>
            <p:ph idx="1"/>
          </p:nvPr>
        </p:nvSpPr>
        <p:spPr>
          <a:xfrm>
            <a:off x="457200" y="274320"/>
            <a:ext cx="6019800" cy="5852160"/>
          </a:xfrm>
        </p:spPr>
        <p:txBody>
          <a:bodyPr vert="vert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HqIlf8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E76DC7F-31D3-232A-9DCE-C77F92806B92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DMAMg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E76F38E-C0D3-2305-9DCE-3650BD806B63}" type="slidenum">
              <a:t/>
            </a:fld>
          </a:p>
        </p:txBody>
      </p:sp>
    </p:spTree>
  </p:cSld>
  <p:clrMapOvr>
    <a:masterClrMapping/>
  </p:clrMapOvr>
</p:sldLayout>
</file>

<file path=ppt/slideLayouts/slideLayout56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BAAAGg0AAAg0AAAmFgAAEAAAACYAAAAIAAAAfXD///////8="/>
              </a:ext>
            </a:extLst>
          </p:cNvSpPr>
          <p:nvPr>
            <p:ph type="ctrTitle"/>
          </p:nvPr>
        </p:nvSpPr>
        <p:spPr>
          <a:xfrm>
            <a:off x="685800" y="2129790"/>
            <a:ext cx="7772400" cy="1470660"/>
          </a:xfr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Sub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wCAAA6BcAANAvAACwIgAAEAAAACYAAAAIAAAAffD///////8="/>
              </a:ext>
            </a:extLst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noFill/>
          <a:ln>
            <a:noFill/>
          </a:ln>
          <a:effectLst/>
        </p:spPr>
        <p:txBody>
          <a:bodyPr vert="horz" wrap="square" numCol="1" spcCol="215900" anchor="t">
            <a:prstTxWarp prst="textNoShape">
              <a:avLst/>
            </a:prstTxWarp>
          </a:bodyPr>
          <a:lstStyle>
            <a:lvl1pPr marL="0" marR="0" indent="0" algn="ctr" defTabSz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3200" b="0" i="0" u="none" strike="noStrike" kern="1" spc="0" baseline="0">
                <a:solidFill>
                  <a:schemeClr val="tx1"/>
                </a:solidFill>
                <a:effectLst/>
                <a:latin typeface="Calibri" pitchFamily="2" charset="0"/>
                <a:ea typeface="Calibri" pitchFamily="2" charset="0"/>
                <a:cs typeface="Calibri" pitchFamily="2" charset="0"/>
              </a:defRPr>
            </a:lvl1pPr>
          </a:lstStyle>
          <a:p>
            <a:pPr/>
            <a:r>
              <a:t>Click to edit Master subtitle style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fHD///////8="/>
              </a:ext>
            </a:extLst>
          </p:cNvSpPr>
          <p:nvPr>
            <p:ph type="dt" sz="quarter" idx="10"/>
          </p:nvPr>
        </p:nvSpPr>
        <p:spPr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  <a:fld id="{3E76B608-46D3-2340-9DCE-B015F8806BE5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I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fHD///////8="/>
              </a:ext>
            </a:extLst>
          </p:cNvSpPr>
          <p:nvPr>
            <p:ph type="ftr" sz="quarter" idx="11"/>
          </p:nvPr>
        </p:nvSpPr>
        <p:spPr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Ok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fHD///////8="/>
              </a:ext>
            </a:extLst>
          </p:cNvSpPr>
          <p:nvPr>
            <p:ph type="sldNum" sz="quarter" idx="12"/>
          </p:nvPr>
        </p:nvSpPr>
        <p:spPr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  <a:fld id="{3E769FDF-91D3-2369-9DCE-673CD1806B32}" type="slidenum">
              <a:t/>
            </a:fld>
          </a:p>
        </p:txBody>
      </p:sp>
    </p:spTree>
  </p:cSld>
  <p:clrMapOvr>
    <a:masterClrMapping/>
  </p:clrMapOvr>
</p:sldLayout>
</file>

<file path=ppt/slideLayouts/slideLayout57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GV4dEw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NrZ390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2AkAAHA1AACwJQAAEAAAACYAAAAIAAAAAAAAAAAAAAA="/>
              </a:ext>
            </a:extLst>
          </p:cNvSpPr>
          <p:nvPr>
            <p:ph idx="1"/>
          </p:nvPr>
        </p:nvSpPr>
        <p:spPr/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DxhOmQ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E76C25D-13D3-2334-9DCE-E5618C806BB0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BoD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GE6c2M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E769C3B-75D3-236A-9DCE-833FD2806BD6}" type="slidenum">
              <a:t/>
            </a:fld>
          </a:p>
        </p:txBody>
      </p:sp>
    </p:spTree>
  </p:cSld>
  <p:clrMapOvr>
    <a:masterClrMapping/>
  </p:clrMapOvr>
</p:sldLayout>
</file>

<file path=ppt/slideLayouts/slideLayout58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DwvYTo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yBAAAHBsAAEI0AAB9IwAAEAAAACYAAAAIAAAAgQAAAAAAAAA="/>
              </a:ext>
            </a:extLst>
          </p:cNvSpPr>
          <p:nvPr>
            <p:ph type="title"/>
          </p:nvPr>
        </p:nvSpPr>
        <p:spPr>
          <a:xfrm>
            <a:off x="722630" y="4406900"/>
            <a:ext cx="7772400" cy="1362075"/>
          </a:xfrm>
        </p:spPr>
        <p:txBody>
          <a:bodyPr vert="horz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v29SXh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GRTWGg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yBAAA4REAAEI0AAAcGwAAEAAAACYAAAAIAAAAgQAAAAAAAAA="/>
              </a:ext>
            </a:extLst>
          </p:cNvSpPr>
          <p:nvPr>
            <p:ph idx="1"/>
          </p:nvPr>
        </p:nvSpPr>
        <p:spPr>
          <a:xfrm>
            <a:off x="722630" y="2906395"/>
            <a:ext cx="7772400" cy="1500505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EFBd00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E76CB62-2CD3-233D-9DCE-DA6885806B8F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MHPxb8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LyrGxU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E76C358-16D3-2335-9DCE-E0608D806BB5}" type="slidenum">
              <a:t/>
            </a:fld>
          </a:p>
        </p:txBody>
      </p:sp>
    </p:spTree>
  </p:cSld>
  <p:clrMapOvr>
    <a:masterClrMapping/>
  </p:clrMapOvr>
</p:sldLayout>
</file>

<file path=ppt/slideLayouts/slideLayout59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woColTx">
  <p:cSld name="Title and 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NoJ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2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2AkAAKgbAACwJQAAEAAAACYAAAAIAAAAAQAAAAAAAAA="/>
              </a:ext>
            </a:extLst>
          </p:cNvSpPr>
          <p:nvPr>
            <p:ph idx="1"/>
          </p:nvPr>
        </p:nvSpPr>
        <p:spPr>
          <a:xfrm>
            <a:off x="457200" y="1600200"/>
            <a:ext cx="4038600" cy="4526280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YHAAA2AkAAHA1AACwJQAAEAAAACYAAAAIAAAAAQAAAAAAAAA="/>
              </a:ext>
            </a:extLst>
          </p:cNvSpPr>
          <p:nvPr>
            <p:ph idx="2"/>
          </p:nvPr>
        </p:nvSpPr>
        <p:spPr>
          <a:xfrm>
            <a:off x="4648200" y="1600200"/>
            <a:ext cx="4038600" cy="4526280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E768D8C-C2D3-237B-9DCE-342EC3806B61}" type="datetime1">
              <a:t/>
            </a:fld>
          </a:p>
        </p:txBody>
      </p:sp>
      <p:sp>
        <p:nvSpPr>
          <p:cNvPr id="6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7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E76913A-74D3-2367-9DCE-8232DF806BD7}" type="slidenum">
              <a:t/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CAATw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E76B57F-31D3-2343-9DCE-C716FB806B92}" type="datetime1">
              <a:t/>
            </a:fld>
          </a:p>
        </p:txBody>
      </p:sp>
      <p:sp>
        <p:nvSpPr>
          <p:cNvPr id="4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MAxxY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5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LtDAw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E7690F7-B9D3-2366-9DCE-4F33DE806B1A}" type="slidenum">
              <a:t/>
            </a:fld>
          </a:p>
        </p:txBody>
      </p:sp>
    </p:spTree>
  </p:cSld>
  <p:clrMapOvr>
    <a:masterClrMapping/>
  </p:clrMapOvr>
</p:sldLayout>
</file>

<file path=ppt/slideLayouts/slideLayout60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3"/>
          <p:cNvSpPr>
            <a:spLocks noGrp="1" noChangeArrowheads="1"/>
            <a:extLst>
              <a:ext uri="smNativeData">
                <pr:smNativeData xmlns:pr="smNativeData" val="SMDATA_13_v29SXh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DSuGxU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cQkAAKobAABhDQAAEAAAACYAAAAIAAAAgQAAAAAAAAA="/>
              </a:ext>
            </a:extLst>
          </p:cNvSpPr>
          <p:nvPr>
            <p:ph idx="1"/>
          </p:nvPr>
        </p:nvSpPr>
        <p:spPr>
          <a:xfrm>
            <a:off x="457200" y="1534795"/>
            <a:ext cx="4039870" cy="64008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GIN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YQ0AAKobAACwJQAAEAAAACYAAAAIAAAAAQAAAAAAAAA="/>
              </a:ext>
            </a:extLst>
          </p:cNvSpPr>
          <p:nvPr>
            <p:ph idx="2"/>
          </p:nvPr>
        </p:nvSpPr>
        <p:spPr>
          <a:xfrm>
            <a:off x="457200" y="2174875"/>
            <a:ext cx="4039870" cy="3951605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SlideText2"/>
          <p:cNvSpPr>
            <a:spLocks noGrp="1" noChangeArrowheads="1"/>
            <a:extLst>
              <a:ext uri="smNativeData">
                <pr:smNativeData xmlns:pr="smNativeData" val="SMDATA_13_v29SXh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KqVDxk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WHAAAcQkAAHA1AABhDQAAEAAAACYAAAAIAAAAgQAAAAAAAAA="/>
              </a:ext>
            </a:extLst>
          </p:cNvSpPr>
          <p:nvPr>
            <p:ph idx="3"/>
          </p:nvPr>
        </p:nvSpPr>
        <p:spPr>
          <a:xfrm>
            <a:off x="4646930" y="1534795"/>
            <a:ext cx="4039870" cy="64008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</p:txBody>
      </p:sp>
      <p:sp>
        <p:nvSpPr>
          <p:cNvPr id="6" name="SlideText4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H0B5v8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WHAAAYQ0AAHA1AACwJQAAEAAAACYAAAAIAAAAAQAAAAAAAAA="/>
              </a:ext>
            </a:extLst>
          </p:cNvSpPr>
          <p:nvPr>
            <p:ph idx="4"/>
          </p:nvPr>
        </p:nvSpPr>
        <p:spPr>
          <a:xfrm>
            <a:off x="4646930" y="2174875"/>
            <a:ext cx="4039870" cy="3951605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7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P///98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E76D977-39D3-232F-9DCE-CF7A97806B9A}" type="datetime1">
              <a:t/>
            </a:fld>
          </a:p>
        </p:txBody>
      </p:sp>
      <p:sp>
        <p:nvSpPr>
          <p:cNvPr id="8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9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E76F7DE-90D3-2301-9DCE-6654B9806B33}" type="slidenum">
              <a:t/>
            </a:fld>
          </a:p>
        </p:txBody>
      </p:sp>
    </p:spTree>
  </p:cSld>
  <p:clrMapOvr>
    <a:masterClrMapping/>
  </p:clrMapOvr>
</p:sldLayout>
</file>

<file path=ppt/slideLayouts/slideLayout61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HM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E76B53C-72D3-2343-9DCE-8416FB806BD1}" type="datetime1">
              <a:t/>
            </a:fld>
          </a:p>
        </p:txBody>
      </p:sp>
      <p:sp>
        <p:nvSpPr>
          <p:cNvPr id="4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HM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5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E76D2E1-AFD3-2324-9DCE-59719C806B0C}" type="slidenum">
              <a:t/>
            </a:fld>
          </a:p>
        </p:txBody>
      </p:sp>
    </p:spTree>
  </p:cSld>
  <p:clrMapOvr>
    <a:masterClrMapping/>
  </p:clrMapOvr>
</p:sldLayout>
</file>

<file path=ppt/slideLayouts/slideLayout62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E76F7C3-8DD3-2301-9DCE-7B54B9806B2E}" type="datetime1">
              <a:t/>
            </a:fld>
          </a:p>
        </p:txBody>
      </p:sp>
      <p:sp>
        <p:nvSpPr>
          <p:cNvPr id="3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4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E76AEF2-BCD3-2358-9DCE-4A0DE0806B1F}" type="slidenum">
              <a:t/>
            </a:fld>
          </a:p>
        </p:txBody>
      </p:sp>
    </p:spTree>
  </p:cSld>
  <p:clrMapOvr>
    <a:masterClrMapping/>
  </p:clrMapOvr>
</p:sldLayout>
</file>

<file path=ppt/slideLayouts/slideLayout63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obj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rgEAAFIVAADUCAAAEAAAACYAAAAIAAAAgQAAAAAAAAA="/>
              </a:ext>
            </a:extLst>
          </p:cNvSpPr>
          <p:nvPr>
            <p:ph type="title"/>
          </p:nvPr>
        </p:nvSpPr>
        <p:spPr>
          <a:xfrm>
            <a:off x="457200" y="273050"/>
            <a:ext cx="3008630" cy="116205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2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GhTWGg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+FQAArgEAAHA1AACwJQAAEAAAACYAAAAIAAAAAQAAAAAAAAA="/>
              </a:ext>
            </a:extLst>
          </p:cNvSpPr>
          <p:nvPr>
            <p:ph idx="1"/>
          </p:nvPr>
        </p:nvSpPr>
        <p:spPr>
          <a:xfrm>
            <a:off x="3575050" y="273050"/>
            <a:ext cx="5111750" cy="5853430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EFBd00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1AgAAFIVAACwJQAAEAAAACYAAAAIAAAAAQAAAAAAAAA="/>
              </a:ext>
            </a:extLst>
          </p:cNvSpPr>
          <p:nvPr>
            <p:ph idx="2"/>
          </p:nvPr>
        </p:nvSpPr>
        <p:spPr>
          <a:xfrm>
            <a:off x="457200" y="1435100"/>
            <a:ext cx="3008630" cy="4691380"/>
          </a:xfrm>
        </p:spPr>
        <p:txBody>
          <a:bodyPr/>
          <a:lstStyle/>
          <a:p>
            <a:pPr/>
            <a:r>
              <a:t>Click to edit Master text styles</a:t>
            </a:r>
          </a:p>
        </p:txBody>
      </p:sp>
      <p:sp>
        <p:nvSpPr>
          <p:cNvPr id="5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MHPxb8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E76E539-77D3-2313-9DCE-8146AB806BD4}" type="datetime1">
              <a:t/>
            </a:fld>
          </a:p>
        </p:txBody>
      </p:sp>
      <p:sp>
        <p:nvSpPr>
          <p:cNvPr id="6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GV4dEw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7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NrZ390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E76EE15-5BD3-2318-9DCE-AD4DA0806BF8}" type="slidenum">
              <a:t/>
            </a:fld>
          </a:p>
        </p:txBody>
      </p:sp>
    </p:spTree>
  </p:cSld>
  <p:clrMapOvr>
    <a:masterClrMapping/>
  </p:clrMapOvr>
</p:sldLayout>
</file>

<file path=ppt/slideLayouts/slideLayout64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pic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FFBQU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GCwAAiB0AAMYsAAAEIQAAEAAAACYAAAAIAAAAgQAAAAAAAAA="/>
              </a:ext>
            </a:extLst>
          </p:cNvSpPr>
          <p:nvPr>
            <p:ph type="title"/>
          </p:nvPr>
        </p:nvSpPr>
        <p:spPr>
          <a:xfrm>
            <a:off x="1791970" y="4800600"/>
            <a:ext cx="5486400" cy="56642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2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GQ9IjQ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GCwAAxgMAAMYsAAAWHQAAEAAAACYAAAAIAAAAAQAAAAAAAAA="/>
              </a:ext>
            </a:extLst>
          </p:cNvSpPr>
          <p:nvPr>
            <p:ph idx="1"/>
          </p:nvPr>
        </p:nvSpPr>
        <p:spPr>
          <a:xfrm>
            <a:off x="1791970" y="613410"/>
            <a:ext cx="5486400" cy="4114800"/>
          </a:xfrm>
        </p:spPr>
        <p:txBody>
          <a:bodyPr/>
          <a:lstStyle/>
          <a:p>
            <a:pPr/>
            <a:r>
              <a:t>Click to edit Master text styles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EFBQU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GCwAABCEAAMYsAAD4JQAAEAAAACYAAAAIAAAAAQAAAAAAAAA="/>
              </a:ext>
            </a:extLst>
          </p:cNvSpPr>
          <p:nvPr>
            <p:ph idx="2"/>
          </p:nvPr>
        </p:nvSpPr>
        <p:spPr>
          <a:xfrm>
            <a:off x="1791970" y="5367020"/>
            <a:ext cx="5486400" cy="805180"/>
          </a:xfrm>
        </p:spPr>
        <p:txBody>
          <a:bodyPr/>
          <a:lstStyle/>
          <a:p>
            <a:pPr/>
            <a:r>
              <a:t>Click to edit Master text styles</a:t>
            </a:r>
          </a:p>
        </p:txBody>
      </p:sp>
      <p:sp>
        <p:nvSpPr>
          <p:cNvPr id="5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Oi/pgc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E76E05C-12D3-2316-9DCE-E443AE806BB1}" type="datetime1">
              <a:t/>
            </a:fld>
          </a:p>
        </p:txBody>
      </p:sp>
      <p:sp>
        <p:nvSpPr>
          <p:cNvPr id="6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KAAo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7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E76B79A-D4D3-2341-9DCE-2214F9806B77}" type="slidenum">
              <a:t/>
            </a:fld>
          </a:p>
        </p:txBody>
      </p:sp>
    </p:spTree>
  </p:cSld>
  <p:clrMapOvr>
    <a:masterClrMapping/>
  </p:clrMapOvr>
</p:sldLayout>
</file>

<file path=ppt/slideLayouts/slideLayout65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vert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I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Q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EAoAU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2AkAAHA1AACwJQAAEAAAACYAAAAIAAAAAgAAAAAAAAA="/>
              </a:ext>
            </a:extLst>
          </p:cNvSpPr>
          <p:nvPr>
            <p:ph idx="1"/>
          </p:nvPr>
        </p:nvSpPr>
        <p:spPr/>
        <p:txBody>
          <a:bodyPr vert="vert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E76E92E-60D3-231F-9DCE-964AA7806BC3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kAPwI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P////8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E76D2D5-9BD3-2324-9DCE-6D719C806B38}" type="slidenum">
              <a:t/>
            </a:fld>
          </a:p>
        </p:txBody>
      </p:sp>
    </p:spTree>
  </p:cSld>
  <p:clrMapOvr>
    <a:masterClrMapping/>
  </p:clrMapOvr>
</p:sldLayout>
</file>

<file path=ppt/slideLayouts/slideLayout66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vertTitleAnd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CAAAAAQ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Cq+P8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IKAAAsAEAAHA1AACwJQAAEAAAACYAAAAIAAAAgwAAAAAAAAA="/>
              </a:ext>
            </a:extLst>
          </p:cNvSpPr>
          <p:nvPr>
            <p:ph type="title"/>
          </p:nvPr>
        </p:nvSpPr>
        <p:spPr>
          <a:xfrm>
            <a:off x="6629400" y="274320"/>
            <a:ext cx="2057400" cy="5852160"/>
          </a:xfrm>
        </p:spPr>
        <p:txBody>
          <a:bodyPr vert="vert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Q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E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NgnAACwJQAAEAAAACYAAAAIAAAAAwAAAAAAAAA="/>
              </a:ext>
            </a:extLst>
          </p:cNvSpPr>
          <p:nvPr>
            <p:ph idx="1"/>
          </p:nvPr>
        </p:nvSpPr>
        <p:spPr>
          <a:xfrm>
            <a:off x="457200" y="274320"/>
            <a:ext cx="6019800" cy="5852160"/>
          </a:xfrm>
        </p:spPr>
        <p:txBody>
          <a:bodyPr vert="vert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BlAHI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E76BC8E-C0D3-234A-9DCE-361FF2806B63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MMLC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H8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E768E82-CCD3-2378-9DCE-3A2DC0806B6F}" type="slidenum">
              <a:t/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II+DlQ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E76AC72-3CD3-235A-9DCE-CA0FE2806B9F}" type="datetime1">
              <a:t/>
            </a:fld>
          </a:p>
        </p:txBody>
      </p:sp>
      <p:sp>
        <p:nvSpPr>
          <p:cNvPr id="3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MAaU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4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DJoAw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E76E0F3-BDD3-2316-9DCE-4B43AE806B1E}" type="slidenum">
              <a:t/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obj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IJBjXI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rgEAAFIVAADUCAAAEAAAACYAAAAIAAAAgYAAAAAAAAA="/>
              </a:ext>
            </a:extLst>
          </p:cNvSpPr>
          <p:nvPr>
            <p:ph type="title"/>
          </p:nvPr>
        </p:nvSpPr>
        <p:spPr>
          <a:xfrm>
            <a:off x="457200" y="273050"/>
            <a:ext cx="3008630" cy="116205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>
            <a:lvl1pPr algn="l">
              <a:defRPr sz="2000" b="1"/>
            </a:lvl1pPr>
          </a:lstStyle>
          <a:p>
            <a:pPr/>
            <a:r>
              <a:t>Click to edit Master title style</a:t>
            </a:r>
          </a:p>
        </p:txBody>
      </p:sp>
      <p:sp>
        <p:nvSpPr>
          <p:cNvPr id="3" name="SlideText2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MAjT4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+FQAArgEAAHA1AACwJQAAEAAAACYAAAAIAAAAAYAAAAAAAAA="/>
              </a:ext>
            </a:extLst>
          </p:cNvSpPr>
          <p:nvPr>
            <p:ph idx="1"/>
          </p:nvPr>
        </p:nvSpPr>
        <p:spPr>
          <a:xfrm>
            <a:off x="3575050" y="273050"/>
            <a:ext cx="5111750" cy="585343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LKKAw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1AgAAFIVAACwJQAAEAAAACYAAAAIAAAAAYAAAAAAAAA="/>
              </a:ext>
            </a:extLst>
          </p:cNvSpPr>
          <p:nvPr>
            <p:ph idx="2"/>
          </p:nvPr>
        </p:nvSpPr>
        <p:spPr>
          <a:xfrm>
            <a:off x="457200" y="1435100"/>
            <a:ext cx="3008630" cy="469138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/>
            <a:r>
              <a:t>Click to edit Master text styles</a:t>
            </a:r>
          </a:p>
        </p:txBody>
      </p:sp>
      <p:sp>
        <p:nvSpPr>
          <p:cNvPr id="5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tBjpI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E768EF2-BCD3-2378-9DCE-4A2DC0806B1F}" type="datetime1">
              <a:t/>
            </a:fld>
          </a:p>
        </p:txBody>
      </p:sp>
      <p:sp>
        <p:nvSpPr>
          <p:cNvPr id="6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MAsk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7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N6gAw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E76EB47-09D3-231D-9DCE-FF48A5806BAA}" type="slidenum">
              <a:t/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pic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INOr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GCwAAiB0AAMYsAAAEIQAAEAAAACYAAAAIAAAAgYAAAAAAAAA="/>
              </a:ext>
            </a:extLst>
          </p:cNvSpPr>
          <p:nvPr>
            <p:ph type="title"/>
          </p:nvPr>
        </p:nvSpPr>
        <p:spPr>
          <a:xfrm>
            <a:off x="1791970" y="4800600"/>
            <a:ext cx="5486400" cy="56642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>
            <a:lvl1pPr algn="l">
              <a:defRPr sz="2000" b="1"/>
            </a:lvl1pPr>
          </a:lstStyle>
          <a:p>
            <a:pPr/>
            <a:r>
              <a:t>Click to edit Master title style</a:t>
            </a:r>
          </a:p>
        </p:txBody>
      </p:sp>
      <p:sp>
        <p:nvSpPr>
          <p:cNvPr id="3" name="SlideText2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MAvEY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GCwAAxgMAAMYsAAAWHQAAEAAAACYAAAAIAAAAAYAAAAAAAAA="/>
              </a:ext>
            </a:extLst>
          </p:cNvSpPr>
          <p:nvPr>
            <p:ph idx="1"/>
          </p:nvPr>
        </p:nvSpPr>
        <p:spPr>
          <a:xfrm>
            <a:off x="1791970" y="613410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/>
            <a:r>
              <a:t>Click to edit Master text styles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E/VAw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GCwAABCEAAMYsAAD4JQAAEAAAACYAAAAIAAAAAYAAAAAAAAA="/>
              </a:ext>
            </a:extLst>
          </p:cNvSpPr>
          <p:nvPr>
            <p:ph idx="2"/>
          </p:nvPr>
        </p:nvSpPr>
        <p:spPr>
          <a:xfrm>
            <a:off x="1791970" y="5367020"/>
            <a:ext cx="5486400" cy="80518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/>
            <a:r>
              <a:t>Click to edit Master text styles</a:t>
            </a:r>
          </a:p>
        </p:txBody>
      </p:sp>
      <p:sp>
        <p:nvSpPr>
          <p:cNvPr id="5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HxKvew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E7683EB-A5D3-2375-9DCE-5320CD806B06}" type="datetime1">
              <a:t/>
            </a:fld>
          </a:p>
        </p:txBody>
      </p:sp>
      <p:sp>
        <p:nvSpPr>
          <p:cNvPr id="6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QAnUs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7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EMiB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E76E5C7-89D3-2313-9DCE-7F46AB806B2A}" type="slidenum">
              <a:t/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_rels/slideMaster2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/Relationships>
</file>

<file path=ppt/slideMasters/_rels/slideMaster3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theme" Target="../theme/theme3.xml"/></Relationships>
</file>

<file path=ppt/slideMasters/_rels/slideMaster4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4.xml"/><Relationship Id="rId12" Type="http://schemas.openxmlformats.org/officeDocument/2006/relationships/theme" Target="../theme/theme4.xml"/></Relationships>
</file>

<file path=ppt/slideMasters/_rels/slideMaster5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45.xml"/><Relationship Id="rId2" Type="http://schemas.openxmlformats.org/officeDocument/2006/relationships/slideLayout" Target="../slideLayouts/slideLayout46.xml"/><Relationship Id="rId3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1.xml"/><Relationship Id="rId8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5.xml"/><Relationship Id="rId12" Type="http://schemas.openxmlformats.org/officeDocument/2006/relationships/theme" Target="../theme/theme5.xml"/></Relationships>
</file>

<file path=ppt/slideMasters/_rels/slideMaster6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56.xml"/><Relationship Id="rId2" Type="http://schemas.openxmlformats.org/officeDocument/2006/relationships/slideLayout" Target="../slideLayouts/slideLayout57.xml"/><Relationship Id="rId3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9.xml"/><Relationship Id="rId5" Type="http://schemas.openxmlformats.org/officeDocument/2006/relationships/slideLayout" Target="../slideLayouts/slideLayout60.xml"/><Relationship Id="rId6" Type="http://schemas.openxmlformats.org/officeDocument/2006/relationships/slideLayout" Target="../slideLayouts/slideLayout61.xml"/><Relationship Id="rId7" Type="http://schemas.openxmlformats.org/officeDocument/2006/relationships/slideLayout" Target="../slideLayouts/slideLayout62.xml"/><Relationship Id="rId8" Type="http://schemas.openxmlformats.org/officeDocument/2006/relationships/slideLayout" Target="../slideLayouts/slideLayout63.xml"/><Relationship Id="rId9" Type="http://schemas.openxmlformats.org/officeDocument/2006/relationships/slideLayout" Target="../slideLayouts/slideLayout64.xml"/><Relationship Id="rId10" Type="http://schemas.openxmlformats.org/officeDocument/2006/relationships/slideLayout" Target="../slideLayouts/slideLayout65.xml"/><Relationship Id="rId11" Type="http://schemas.openxmlformats.org/officeDocument/2006/relationships/slideLayout" Target="../slideLayouts/slideLayout66.xml"/><Relationship Id="rId12" Type="http://schemas.openxmlformats.org/officeDocument/2006/relationships/theme" Target="../theme/theme6.xml"/></Relationships>
</file>

<file path=ppt/slideMasters/slideMaster1.xml><?xml version="1.0" encoding="utf-8"?>
<p:sldMaster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 name="Default desig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//////////8="/>
              </a:ext>
            </a:extLst>
          </p:cNvSpPr>
          <p:nvPr>
            <p:ph type="title"/>
          </p:nvPr>
        </p:nvSpPr>
        <p:spPr>
          <a:xfrm>
            <a:off x="457200" y="274320"/>
            <a:ext cx="8229600" cy="1143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2AkAAHA1AACwJQAAEAAAACYAAAAIAAAA//////////8="/>
              </a:ext>
            </a:extLst>
          </p:cNvSpPr>
          <p:nvPr>
            <p:ph type="body" idx="1"/>
          </p:nvPr>
        </p:nvSpPr>
        <p:spPr>
          <a:xfrm>
            <a:off x="457200" y="1600200"/>
            <a:ext cx="8229600" cy="452628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//////////8="/>
              </a:ext>
            </a:extLst>
          </p:cNvSpPr>
          <p:nvPr>
            <p:ph type="dt" sz="quarter" idx="2"/>
          </p:nvPr>
        </p:nvSpPr>
        <p:spPr>
          <a:xfrm>
            <a:off x="457200" y="6356985"/>
            <a:ext cx="2133600" cy="3644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pPr/>
            <a:fld id="{3E76F707-49D3-2301-9DCE-BF54B9806BEA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//////////8="/>
              </a:ext>
            </a:extLst>
          </p:cNvSpPr>
          <p:nvPr>
            <p:ph type="ftr" sz="quarter" idx="3"/>
          </p:nvPr>
        </p:nvSpPr>
        <p:spPr>
          <a:xfrm>
            <a:off x="3124200" y="6356985"/>
            <a:ext cx="2895600" cy="3644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>
            <a:lvl1pPr algn="ctr">
              <a:defRPr sz="1200"/>
            </a:lvl1pPr>
          </a:lstStyle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//////////8="/>
              </a:ext>
            </a:extLst>
          </p:cNvSpPr>
          <p:nvPr>
            <p:ph type="sldNum" sz="quarter" idx="4"/>
          </p:nvPr>
        </p:nvSpPr>
        <p:spPr>
          <a:xfrm>
            <a:off x="6553200" y="6356985"/>
            <a:ext cx="2133600" cy="3644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/>
            <a:fld id="{3E76AE27-69D3-2358-9DCE-9F0DE0806BCA}" type="slidenum">
              <a:t/>
            </a:fld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marL="0" marR="0" indent="0" algn="ctr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4400" b="0" i="0" u="none" strike="noStrike" kern="1" spc="0" baseline="0">
          <a:solidFill>
            <a:schemeClr val="tx2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1pPr>
      <a:lvl2pPr marL="4572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2pPr>
      <a:lvl3pPr marL="9144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3pPr>
      <a:lvl4pPr marL="13716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4pPr>
      <a:lvl5pPr marL="18288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5pPr>
      <a:lvl6pPr marL="22860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6pPr>
      <a:lvl7pPr marL="27432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7pPr>
      <a:lvl8pPr marL="32004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8pPr>
      <a:lvl9pPr marL="36576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9pPr>
    </p:titleStyle>
    <p:bodyStyle>
      <a:lvl1pPr marL="342900" marR="0" indent="-3429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sz="32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1pPr>
      <a:lvl2pPr marL="742950" marR="0" indent="-28575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–"/>
        <a:tabLst/>
        <a:defRPr sz="2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2pPr>
      <a:lvl3pPr marL="1143000" marR="0" indent="-2286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sz="24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3pPr>
      <a:lvl4pPr marL="1600200" marR="0" indent="-2286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–"/>
        <a:tabLst/>
        <a:defRPr sz="20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4pPr>
      <a:lvl5pPr marL="2057400" marR="0" indent="-2286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»"/>
        <a:tabLst/>
        <a:defRPr sz="20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5pPr>
      <a:lvl6pPr marL="2514600" marR="0" indent="-2286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sz="20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6pPr>
      <a:lvl7pPr marL="2971800" marR="0" indent="-2286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sz="20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7pPr>
      <a:lvl8pPr marL="3429000" marR="0" indent="-2286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sz="20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8pPr>
      <a:lvl9pPr marL="3886200" marR="0" indent="-2286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sz="20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9pPr>
    </p:bodyStyle>
    <p:otherStyle>
      <a:lvl1pPr marL="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1pPr>
      <a:lvl2pPr marL="4572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2pPr>
      <a:lvl3pPr marL="9144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3pPr>
      <a:lvl4pPr marL="13716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4pPr>
      <a:lvl5pPr marL="18288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5pPr>
      <a:lvl6pPr marL="22860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6pPr>
      <a:lvl7pPr marL="27432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7pPr>
      <a:lvl8pPr marL="32004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8pPr>
      <a:lvl9pPr marL="36576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9pPr>
    </p:otherStyle>
  </p:txStyles>
</p:sldMaster>
</file>

<file path=ppt/slideMasters/slideMaster2.xml><?xml version="1.0" encoding="utf-8"?>
<p:sldMaster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 name="Default desig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//////////8="/>
              </a:ext>
            </a:extLst>
          </p:cNvSpPr>
          <p:nvPr>
            <p:ph type="title"/>
          </p:nvPr>
        </p:nvSpPr>
        <p:spPr>
          <a:xfrm>
            <a:off x="457200" y="274320"/>
            <a:ext cx="8229600" cy="1143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2AkAAHA1AACwJQAAEAAAACYAAAAIAAAA//////////8="/>
              </a:ext>
            </a:extLst>
          </p:cNvSpPr>
          <p:nvPr>
            <p:ph type="body" idx="1"/>
          </p:nvPr>
        </p:nvSpPr>
        <p:spPr>
          <a:xfrm>
            <a:off x="457200" y="1600200"/>
            <a:ext cx="8229600" cy="452628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//////////8="/>
              </a:ext>
            </a:extLst>
          </p:cNvSpPr>
          <p:nvPr>
            <p:ph type="dt" sz="quarter" idx="2"/>
          </p:nvPr>
        </p:nvSpPr>
        <p:spPr>
          <a:xfrm>
            <a:off x="457200" y="6356985"/>
            <a:ext cx="2133600" cy="3644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/>
            <a:fld id="{3E76E8EA-A4D3-231E-9DCE-524BA6806B07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EAbg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//////////8="/>
              </a:ext>
            </a:extLst>
          </p:cNvSpPr>
          <p:nvPr>
            <p:ph type="ftr" sz="quarter" idx="3"/>
          </p:nvPr>
        </p:nvSpPr>
        <p:spPr>
          <a:xfrm>
            <a:off x="3124200" y="6356985"/>
            <a:ext cx="2895600" cy="3644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>
            <a:lvl1pPr algn="ctr">
              <a:defRPr sz="1200"/>
            </a:lvl1pPr>
          </a:lstStyle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UAcg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//////////8="/>
              </a:ext>
            </a:extLst>
          </p:cNvSpPr>
          <p:nvPr>
            <p:ph type="sldNum" sz="quarter" idx="4"/>
          </p:nvPr>
        </p:nvSpPr>
        <p:spPr>
          <a:xfrm>
            <a:off x="6553200" y="6356985"/>
            <a:ext cx="2133600" cy="3644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/>
            <a:fld id="{3E76B5B0-FED3-2343-9DCE-0816FB806B5D}" type="slidenum">
              <a:t/>
            </a:fld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marL="0" marR="0" indent="0" algn="ctr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4400" b="0" i="0" u="none" strike="noStrike" kern="1" spc="0" baseline="0">
          <a:solidFill>
            <a:schemeClr val="tx2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1pPr>
      <a:lvl2pPr marL="4572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2pPr>
      <a:lvl3pPr marL="9144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3pPr>
      <a:lvl4pPr marL="13716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4pPr>
      <a:lvl5pPr marL="18288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5pPr>
      <a:lvl6pPr marL="22860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6pPr>
      <a:lvl7pPr marL="27432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7pPr>
      <a:lvl8pPr marL="32004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8pPr>
      <a:lvl9pPr marL="36576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9pPr>
    </p:titleStyle>
    <p:bodyStyle>
      <a:lvl1pPr marL="342900" marR="0" indent="-3429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sz="32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1pPr>
      <a:lvl2pPr marL="742950" marR="0" indent="-28575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–"/>
        <a:tabLst/>
        <a:defRPr sz="2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2pPr>
      <a:lvl3pPr marL="1143000" marR="0" indent="-2286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sz="24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3pPr>
      <a:lvl4pPr marL="1600200" marR="0" indent="-2286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–"/>
        <a:tabLst/>
        <a:defRPr sz="20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4pPr>
      <a:lvl5pPr marL="2057400" marR="0" indent="-2286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»"/>
        <a:tabLst/>
        <a:defRPr sz="20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5pPr>
      <a:lvl6pPr marL="22860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6pPr>
      <a:lvl7pPr marL="27432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7pPr>
      <a:lvl8pPr marL="32004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8pPr>
      <a:lvl9pPr marL="36576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9pPr>
    </p:bodyStyle>
    <p:otherStyle>
      <a:lvl1pPr marL="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1pPr>
      <a:lvl2pPr marL="4572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2pPr>
      <a:lvl3pPr marL="9144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3pPr>
      <a:lvl4pPr marL="13716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4pPr>
      <a:lvl5pPr marL="18288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5pPr>
      <a:lvl6pPr marL="22860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6pPr>
      <a:lvl7pPr marL="27432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7pPr>
      <a:lvl8pPr marL="32004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8pPr>
      <a:lvl9pPr marL="36576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9pPr>
    </p:otherStyle>
  </p:txStyles>
</p:sldMaster>
</file>

<file path=ppt/slideMasters/slideMaster3.xml><?xml version="1.0" encoding="utf-8"?>
<p:sldMaster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 name="Default desig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//////////8="/>
              </a:ext>
            </a:extLst>
          </p:cNvSpPr>
          <p:nvPr>
            <p:ph type="title"/>
          </p:nvPr>
        </p:nvSpPr>
        <p:spPr>
          <a:xfrm>
            <a:off x="457200" y="274320"/>
            <a:ext cx="8229600" cy="1143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2AkAAHA1AACwJQAAEAAAACYAAAAIAAAA//////////8="/>
              </a:ext>
            </a:extLst>
          </p:cNvSpPr>
          <p:nvPr>
            <p:ph type="body" idx="1"/>
          </p:nvPr>
        </p:nvSpPr>
        <p:spPr>
          <a:xfrm>
            <a:off x="457200" y="1600200"/>
            <a:ext cx="8229600" cy="452628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//////////8="/>
              </a:ext>
            </a:extLst>
          </p:cNvSpPr>
          <p:nvPr>
            <p:ph type="dt" sz="quarter" idx="2"/>
          </p:nvPr>
        </p:nvSpPr>
        <p:spPr>
          <a:xfrm>
            <a:off x="457200" y="6356985"/>
            <a:ext cx="2133600" cy="3644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/>
            <a:fld id="{3E76FE8B-C5D3-2308-9DCE-335DB0806B66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GEAbg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//////////8="/>
              </a:ext>
            </a:extLst>
          </p:cNvSpPr>
          <p:nvPr>
            <p:ph type="ftr" sz="quarter" idx="3"/>
          </p:nvPr>
        </p:nvSpPr>
        <p:spPr>
          <a:xfrm>
            <a:off x="3124200" y="6356985"/>
            <a:ext cx="2895600" cy="3644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>
            <a:lvl1pPr algn="ctr">
              <a:defRPr sz="1200"/>
            </a:lvl1pPr>
          </a:lstStyle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GUAcg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//////////8="/>
              </a:ext>
            </a:extLst>
          </p:cNvSpPr>
          <p:nvPr>
            <p:ph type="sldNum" sz="quarter" idx="4"/>
          </p:nvPr>
        </p:nvSpPr>
        <p:spPr>
          <a:xfrm>
            <a:off x="6553200" y="6356985"/>
            <a:ext cx="2133600" cy="3644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/>
            <a:fld id="{3E76DD85-CBD3-232B-9DCE-3D7E93806B68}" type="slidenum">
              <a:t/>
            </a:fld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marL="0" marR="0" indent="0" algn="ctr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4400" b="0" i="0" u="none" strike="noStrike" kern="1" spc="0" baseline="0">
          <a:solidFill>
            <a:schemeClr val="tx2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1pPr>
      <a:lvl2pPr marL="4572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2pPr>
      <a:lvl3pPr marL="9144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3pPr>
      <a:lvl4pPr marL="13716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4pPr>
      <a:lvl5pPr marL="18288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5pPr>
      <a:lvl6pPr marL="22860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6pPr>
      <a:lvl7pPr marL="27432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7pPr>
      <a:lvl8pPr marL="32004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8pPr>
      <a:lvl9pPr marL="36576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9pPr>
    </p:titleStyle>
    <p:bodyStyle>
      <a:lvl1pPr marL="342900" marR="0" indent="-3429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sz="32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1pPr>
      <a:lvl2pPr marL="742950" marR="0" indent="-28575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–"/>
        <a:tabLst/>
        <a:defRPr sz="2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2pPr>
      <a:lvl3pPr marL="1143000" marR="0" indent="-2286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sz="24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3pPr>
      <a:lvl4pPr marL="1600200" marR="0" indent="-2286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–"/>
        <a:tabLst/>
        <a:defRPr sz="20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4pPr>
      <a:lvl5pPr marL="2057400" marR="0" indent="-2286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»"/>
        <a:tabLst/>
        <a:defRPr sz="20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5pPr>
      <a:lvl6pPr marL="22860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6pPr>
      <a:lvl7pPr marL="27432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7pPr>
      <a:lvl8pPr marL="32004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8pPr>
      <a:lvl9pPr marL="36576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9pPr>
    </p:bodyStyle>
    <p:otherStyle>
      <a:lvl1pPr marL="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1pPr>
      <a:lvl2pPr marL="4572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2pPr>
      <a:lvl3pPr marL="9144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3pPr>
      <a:lvl4pPr marL="13716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4pPr>
      <a:lvl5pPr marL="18288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5pPr>
      <a:lvl6pPr marL="22860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6pPr>
      <a:lvl7pPr marL="27432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7pPr>
      <a:lvl8pPr marL="32004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8pPr>
      <a:lvl9pPr marL="36576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9pPr>
    </p:otherStyle>
  </p:txStyles>
</p:sldMaster>
</file>

<file path=ppt/slideMasters/slideMaster4.xml><?xml version="1.0" encoding="utf-8"?>
<p:sldMaster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 name="Default desig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//////////8="/>
              </a:ext>
            </a:extLst>
          </p:cNvSpPr>
          <p:nvPr>
            <p:ph type="title"/>
          </p:nvPr>
        </p:nvSpPr>
        <p:spPr>
          <a:xfrm>
            <a:off x="457200" y="274320"/>
            <a:ext cx="8229600" cy="1143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2AkAAHA1AACwJQAAEAAAACYAAAAIAAAA//////////8="/>
              </a:ext>
            </a:extLst>
          </p:cNvSpPr>
          <p:nvPr>
            <p:ph type="body" idx="1"/>
          </p:nvPr>
        </p:nvSpPr>
        <p:spPr>
          <a:xfrm>
            <a:off x="457200" y="1600200"/>
            <a:ext cx="8229600" cy="452628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//////////8="/>
              </a:ext>
            </a:extLst>
          </p:cNvSpPr>
          <p:nvPr>
            <p:ph type="dt" sz="quarter" idx="2"/>
          </p:nvPr>
        </p:nvSpPr>
        <p:spPr>
          <a:xfrm>
            <a:off x="457200" y="6356985"/>
            <a:ext cx="2133600" cy="3644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/>
            <a:fld id="{3E769EA9-E7D3-2368-9DCE-113DD0806B44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GEAbg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//////////8="/>
              </a:ext>
            </a:extLst>
          </p:cNvSpPr>
          <p:nvPr>
            <p:ph type="ftr" sz="quarter" idx="3"/>
          </p:nvPr>
        </p:nvSpPr>
        <p:spPr>
          <a:xfrm>
            <a:off x="3124200" y="6356985"/>
            <a:ext cx="2895600" cy="3644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>
            <a:lvl1pPr algn="ctr">
              <a:defRPr sz="1200"/>
            </a:lvl1pPr>
          </a:lstStyle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GUAcg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//////////8="/>
              </a:ext>
            </a:extLst>
          </p:cNvSpPr>
          <p:nvPr>
            <p:ph type="sldNum" sz="quarter" idx="4"/>
          </p:nvPr>
        </p:nvSpPr>
        <p:spPr>
          <a:xfrm>
            <a:off x="6553200" y="6356985"/>
            <a:ext cx="2133600" cy="3644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/>
            <a:fld id="{3E76A5AA-E4D3-2353-9DCE-1206EB806B47}" type="slidenum">
              <a:t/>
            </a:fld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sldNum="0" hdr="0" ftr="0" dt="0"/>
  <p:txStyles>
    <p:titleStyle>
      <a:lvl1pPr marL="0" marR="0" indent="0" algn="ctr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4400" b="0" i="0" u="none" strike="noStrike" kern="1" spc="0" baseline="0">
          <a:solidFill>
            <a:schemeClr val="tx2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1pPr>
      <a:lvl2pPr marL="4572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2pPr>
      <a:lvl3pPr marL="9144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3pPr>
      <a:lvl4pPr marL="13716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4pPr>
      <a:lvl5pPr marL="18288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5pPr>
      <a:lvl6pPr marL="22860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6pPr>
      <a:lvl7pPr marL="27432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7pPr>
      <a:lvl8pPr marL="32004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8pPr>
      <a:lvl9pPr marL="36576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9pPr>
    </p:titleStyle>
    <p:bodyStyle>
      <a:lvl1pPr marL="342900" marR="0" indent="-3429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sz="32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1pPr>
      <a:lvl2pPr marL="742950" marR="0" indent="-28575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–"/>
        <a:tabLst/>
        <a:defRPr sz="2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2pPr>
      <a:lvl3pPr marL="1143000" marR="0" indent="-2286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sz="24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3pPr>
      <a:lvl4pPr marL="1600200" marR="0" indent="-2286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–"/>
        <a:tabLst/>
        <a:defRPr sz="20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4pPr>
      <a:lvl5pPr marL="2057400" marR="0" indent="-2286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»"/>
        <a:tabLst/>
        <a:defRPr sz="20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5pPr>
      <a:lvl6pPr marL="22860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6pPr>
      <a:lvl7pPr marL="27432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7pPr>
      <a:lvl8pPr marL="32004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8pPr>
      <a:lvl9pPr marL="36576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9pPr>
    </p:bodyStyle>
    <p:otherStyle>
      <a:lvl1pPr marL="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1pPr>
      <a:lvl2pPr marL="4572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2pPr>
      <a:lvl3pPr marL="9144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3pPr>
      <a:lvl4pPr marL="13716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4pPr>
      <a:lvl5pPr marL="18288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5pPr>
      <a:lvl6pPr marL="22860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6pPr>
      <a:lvl7pPr marL="27432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7pPr>
      <a:lvl8pPr marL="32004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8pPr>
      <a:lvl9pPr marL="36576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9pPr>
    </p:otherStyle>
  </p:txStyles>
</p:sldMaster>
</file>

<file path=ppt/slideMasters/slideMaster5.xml><?xml version="1.0" encoding="utf-8"?>
<p:sldMaster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 name="Default desig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//////////8="/>
              </a:ext>
            </a:extLst>
          </p:cNvSpPr>
          <p:nvPr>
            <p:ph type="title"/>
          </p:nvPr>
        </p:nvSpPr>
        <p:spPr>
          <a:xfrm>
            <a:off x="457200" y="274320"/>
            <a:ext cx="8229600" cy="1143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2AkAAHA1AACwJQAAEAAAACYAAAAIAAAA//////////8="/>
              </a:ext>
            </a:extLst>
          </p:cNvSpPr>
          <p:nvPr>
            <p:ph type="body" idx="1"/>
          </p:nvPr>
        </p:nvSpPr>
        <p:spPr>
          <a:xfrm>
            <a:off x="457200" y="1600200"/>
            <a:ext cx="8229600" cy="452628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//////////8="/>
              </a:ext>
            </a:extLst>
          </p:cNvSpPr>
          <p:nvPr>
            <p:ph type="dt" sz="quarter" idx="2"/>
          </p:nvPr>
        </p:nvSpPr>
        <p:spPr>
          <a:xfrm>
            <a:off x="457200" y="6356985"/>
            <a:ext cx="2133600" cy="3644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/>
            <a:fld id="{3E76A40A-44D3-2352-9DCE-B207EA806BE7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GEAbg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//////////8="/>
              </a:ext>
            </a:extLst>
          </p:cNvSpPr>
          <p:nvPr>
            <p:ph type="ftr" sz="quarter" idx="3"/>
          </p:nvPr>
        </p:nvSpPr>
        <p:spPr>
          <a:xfrm>
            <a:off x="3124200" y="6356985"/>
            <a:ext cx="2895600" cy="3644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>
            <a:lvl1pPr algn="ctr">
              <a:defRPr sz="1200"/>
            </a:lvl1pPr>
          </a:lstStyle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GUAcg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//////////8="/>
              </a:ext>
            </a:extLst>
          </p:cNvSpPr>
          <p:nvPr>
            <p:ph type="sldNum" sz="quarter" idx="4"/>
          </p:nvPr>
        </p:nvSpPr>
        <p:spPr>
          <a:xfrm>
            <a:off x="6553200" y="6356985"/>
            <a:ext cx="2133600" cy="3644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/>
            <a:fld id="{3E76D123-6DD3-2327-9DCE-9B729F806BCE}" type="slidenum">
              <a:t/>
            </a:fld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marL="0" marR="0" indent="0" algn="ctr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4400" b="0" i="0" u="none" strike="noStrike" kern="1" spc="0" baseline="0">
          <a:solidFill>
            <a:schemeClr val="tx2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1pPr>
      <a:lvl2pPr marL="4572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2pPr>
      <a:lvl3pPr marL="9144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3pPr>
      <a:lvl4pPr marL="13716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4pPr>
      <a:lvl5pPr marL="18288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5pPr>
      <a:lvl6pPr marL="22860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6pPr>
      <a:lvl7pPr marL="27432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7pPr>
      <a:lvl8pPr marL="32004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8pPr>
      <a:lvl9pPr marL="36576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9pPr>
    </p:titleStyle>
    <p:bodyStyle>
      <a:lvl1pPr marL="342900" marR="0" indent="-3429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sz="32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1pPr>
      <a:lvl2pPr marL="742950" marR="0" indent="-28575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–"/>
        <a:tabLst/>
        <a:defRPr sz="2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2pPr>
      <a:lvl3pPr marL="1143000" marR="0" indent="-2286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sz="24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3pPr>
      <a:lvl4pPr marL="1600200" marR="0" indent="-2286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–"/>
        <a:tabLst/>
        <a:defRPr sz="20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4pPr>
      <a:lvl5pPr marL="2057400" marR="0" indent="-2286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»"/>
        <a:tabLst/>
        <a:defRPr sz="20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5pPr>
      <a:lvl6pPr marL="22860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6pPr>
      <a:lvl7pPr marL="27432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7pPr>
      <a:lvl8pPr marL="32004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8pPr>
      <a:lvl9pPr marL="36576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9pPr>
    </p:bodyStyle>
    <p:otherStyle>
      <a:lvl1pPr marL="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1pPr>
      <a:lvl2pPr marL="4572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2pPr>
      <a:lvl3pPr marL="9144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3pPr>
      <a:lvl4pPr marL="13716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4pPr>
      <a:lvl5pPr marL="18288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5pPr>
      <a:lvl6pPr marL="22860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6pPr>
      <a:lvl7pPr marL="27432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7pPr>
      <a:lvl8pPr marL="32004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8pPr>
      <a:lvl9pPr marL="36576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9pPr>
    </p:otherStyle>
  </p:txStyles>
</p:sldMaster>
</file>

<file path=ppt/slideMasters/slideMaster6.xml><?xml version="1.0" encoding="utf-8"?>
<p:sldMaster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 name="Default desig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//////////8="/>
              </a:ext>
            </a:extLst>
          </p:cNvSpPr>
          <p:nvPr>
            <p:ph type="title"/>
          </p:nvPr>
        </p:nvSpPr>
        <p:spPr>
          <a:xfrm>
            <a:off x="457200" y="274320"/>
            <a:ext cx="8229600" cy="1143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2AkAAHA1AACwJQAAEAAAACYAAAAIAAAA//////////8="/>
              </a:ext>
            </a:extLst>
          </p:cNvSpPr>
          <p:nvPr>
            <p:ph type="body" idx="1"/>
          </p:nvPr>
        </p:nvSpPr>
        <p:spPr>
          <a:xfrm>
            <a:off x="457200" y="1600200"/>
            <a:ext cx="8229600" cy="452628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//////////8="/>
              </a:ext>
            </a:extLst>
          </p:cNvSpPr>
          <p:nvPr>
            <p:ph type="dt" sz="quarter" idx="2"/>
          </p:nvPr>
        </p:nvSpPr>
        <p:spPr>
          <a:xfrm>
            <a:off x="457200" y="6356985"/>
            <a:ext cx="2133600" cy="3644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/>
            <a:fld id="{3E76ED0F-41D3-231B-9DCE-B74EA3806BE2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GEAbg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//////////8="/>
              </a:ext>
            </a:extLst>
          </p:cNvSpPr>
          <p:nvPr>
            <p:ph type="ftr" sz="quarter" idx="3"/>
          </p:nvPr>
        </p:nvSpPr>
        <p:spPr>
          <a:xfrm>
            <a:off x="3124200" y="6356985"/>
            <a:ext cx="2895600" cy="3644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>
            <a:lvl1pPr algn="ctr">
              <a:defRPr sz="1200"/>
            </a:lvl1pPr>
          </a:lstStyle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GUAcg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//////////8="/>
              </a:ext>
            </a:extLst>
          </p:cNvSpPr>
          <p:nvPr>
            <p:ph type="sldNum" sz="quarter" idx="4"/>
          </p:nvPr>
        </p:nvSpPr>
        <p:spPr>
          <a:xfrm>
            <a:off x="6553200" y="6356985"/>
            <a:ext cx="2133600" cy="3644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/>
            <a:fld id="{3E76DADE-90D3-232C-9DCE-667994806B33}" type="slidenum">
              <a:t/>
            </a:fld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hf sldNum="0" hdr="0" ftr="0" dt="0"/>
  <p:txStyles>
    <p:titleStyle>
      <a:lvl1pPr marL="0" marR="0" indent="0" algn="ctr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4400" b="0" i="0" u="none" strike="noStrike" kern="1" spc="0" baseline="0">
          <a:solidFill>
            <a:schemeClr val="tx2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1pPr>
      <a:lvl2pPr marL="4572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2pPr>
      <a:lvl3pPr marL="9144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3pPr>
      <a:lvl4pPr marL="13716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4pPr>
      <a:lvl5pPr marL="18288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5pPr>
      <a:lvl6pPr marL="22860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6pPr>
      <a:lvl7pPr marL="27432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7pPr>
      <a:lvl8pPr marL="32004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8pPr>
      <a:lvl9pPr marL="36576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9pPr>
    </p:titleStyle>
    <p:bodyStyle>
      <a:lvl1pPr marL="342900" marR="0" indent="-3429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sz="32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1pPr>
      <a:lvl2pPr marL="742950" marR="0" indent="-28575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–"/>
        <a:tabLst/>
        <a:defRPr sz="2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2pPr>
      <a:lvl3pPr marL="1143000" marR="0" indent="-2286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sz="24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3pPr>
      <a:lvl4pPr marL="1600200" marR="0" indent="-2286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–"/>
        <a:tabLst/>
        <a:defRPr sz="20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4pPr>
      <a:lvl5pPr marL="2057400" marR="0" indent="-2286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»"/>
        <a:tabLst/>
        <a:defRPr sz="20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5pPr>
      <a:lvl6pPr marL="22860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6pPr>
      <a:lvl7pPr marL="27432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7pPr>
      <a:lvl8pPr marL="32004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8pPr>
      <a:lvl9pPr marL="36576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9pPr>
    </p:bodyStyle>
    <p:otherStyle>
      <a:lvl1pPr marL="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1pPr>
      <a:lvl2pPr marL="4572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2pPr>
      <a:lvl3pPr marL="9144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3pPr>
      <a:lvl4pPr marL="13716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4pPr>
      <a:lvl5pPr marL="18288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5pPr>
      <a:lvl6pPr marL="22860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6pPr>
      <a:lvl7pPr marL="27432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7pPr>
      <a:lvl8pPr marL="32004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8pPr>
      <a:lvl9pPr marL="36576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9pPr>
    </p:otherStyle>
  </p:txStyles>
</p:sldMaster>
</file>

<file path=ppt/slides/_rels/slide1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11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2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13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15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16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_rels/slide17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62.xml"/><Relationship Id="rId2" Type="http://schemas.openxmlformats.org/officeDocument/2006/relationships/image" Target="../media/image16.png"/></Relationships>
</file>

<file path=ppt/slides/_rels/slide18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png"/></Relationships>
</file>

<file path=ppt/slides/_rels/slide19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png"/></Relationships>
</file>

<file path=ppt/slides/_rels/slide2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png"/></Relationships>
</file>

<file path=ppt/slides/_rels/slide21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png"/></Relationships>
</file>

<file path=ppt/slides/_rels/slide22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png"/></Relationships>
</file>

<file path=ppt/slides/_rels/slide23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png"/><Relationship Id="rId3" Type="http://schemas.openxmlformats.org/officeDocument/2006/relationships/image" Target="../media/image23.png"/></Relationships>
</file>

<file path=ppt/slides/_rels/slide25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4.png"/></Relationships>
</file>

<file path=ppt/slides/_rels/slide26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png"/></Relationships>
</file>

<file path=ppt/slides/_rels/slide27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6.png"/></Relationships>
</file>

<file path=ppt/slides/_rels/slide28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7.png"/></Relationships>
</file>

<file path=ppt/slides/_rels/slide29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8.png"/></Relationships>
</file>

<file path=ppt/slides/_rels/slide3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30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9.png"/></Relationships>
</file>

<file path=ppt/slides/_rels/slide31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0.png"/></Relationships>
</file>

<file path=ppt/slides/_rels/slide32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1.png"/></Relationships>
</file>

<file path=ppt/slides/_rels/slide34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2.png"/></Relationships>
</file>

<file path=ppt/slides/_rels/slide35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3.png"/></Relationships>
</file>

<file path=ppt/slides/_rels/slide4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40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4.png"/></Relationships>
</file>

<file path=ppt/slides/_rels/slide41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6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image" Target="../media/image4.png"/></Relationships>
</file>

<file path=ppt/slides/_rels/slide7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image" Target="../media/image5.png"/></Relationships>
</file>

<file path=ppt/slides/_rels/slide8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9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51.xml"/><Relationship Id="rId2" Type="http://schemas.openxmlformats.org/officeDocument/2006/relationships/image" Target="../media/image7.png"/></Relationships>
</file>

<file path=ppt/slides/slide1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N6gAwAMAAAAEAAAAAAAAAAAAAAAAAAAAAAAAAAeAAAAaAAAAAAAAAAAAAAAAAAAAAAAAAAAAAAAECcAABAnAAAAAAAAAAAAAAAAAAAAAAAAAAAAAAAAAAAAAAAAAAAAABQAAAAAAAAAwMD/AAAAAABkAAAAMgAAAAAAAABkAAAAAAAAAH9/fwAKAAAAHwAAAFQAAAC74OMF////AQAAAAAAAAAAAAAAAAAAAAAAAAAAAAAAAAAAAAAAAAAAAAAAAn9/fwCAgIADzMzMAMDA/wB/f38AAAAAAAAAAAAAAAAAAAAAAAAAAAAhAAAAGAAAABQAAAA4BAAAGg0AAAg0AAAmFgAAEAAAACYAAAAIAAAAAAAAAAAAAAA="/>
              </a:ext>
            </a:extLst>
          </p:cNvSpPr>
          <p:nvPr>
            <p:ph type="ctrTitle"/>
          </p:nvPr>
        </p:nvSpPr>
        <p:spPr/>
        <p:txBody>
          <a:bodyPr/>
          <a:lstStyle/>
          <a:p>
            <a:pPr/>
            <a:r>
              <a:t>Arduino 2020 VHS</a:t>
            </a:r>
          </a:p>
        </p:txBody>
      </p:sp>
      <p:sp>
        <p:nvSpPr>
          <p:cNvPr id="3" name="SlideSubtitle1"/>
          <p:cNvSpPr>
            <a:spLocks noGrp="1" noChangeArrowheads="1"/>
            <a:extLst>
              <a:ext uri="smNativeData">
                <pr:smNativeData xmlns:pr="smNativeData" val="SMDATA_13_v29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MAskEMAAAAEAAAAAAAAAAAAAAAAAAAAAAAAAAeAAAAaAAAAAAAAAAAAAAAAAAAAAAAAAAAAAAAECcAABAnAAAAAAAAAAAAAAAAAAAAAAAAAAAAAAAAAAAAAAAAAAAAABQAAAAAAAAAwMD/AAAAAABkAAAAMgAAAAAAAABkAAAAAAAAAH9/fwAKAAAAHwAAAFQAAAC74OMF////AQAAAAAAAAAAAAAAAAAAAAAAAAAAAAAAAAAAAAAAAAAAAAAAAn9/fwCAgIADzMzMAMDA/wB/f38AAAAAAAAAAAAAAAAAAAAAAAAAAAAhAAAAGAAAABQAAABwCAAA6BcAANAvAACwIgAAEAAAACYAAAAIAAAAAAAAAAAAAAA="/>
              </a:ext>
            </a:extLst>
          </p:cNvSpPr>
          <p:nvPr>
            <p:ph type="subTitle" idx="1"/>
          </p:nvPr>
        </p:nvSpPr>
        <p:spPr/>
        <p:txBody>
          <a:bodyPr/>
          <a:lstStyle/>
          <a:p>
            <a:p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1"/>
          <p:cNvPicPr>
            <a:picLocks noChangeAspect="1"/>
            <a:extLst>
              <a:ext uri="smNativeData">
                <pr:smNativeData xmlns:pr="smNativeData" val="SMDATA_15_v29SXh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BsakgM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z////8QBAAAgHAAAKAsAAB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-31115" y="287020"/>
            <a:ext cx="4603115" cy="1526540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3" name="Picture3"/>
          <p:cNvPicPr>
            <a:picLocks noChangeAspect="1"/>
            <a:extLst>
              <a:ext uri="smNativeData">
                <pr:smNativeData xmlns:pr="smNativeData" val="SMDATA_15_v29SXh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B/f38A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EhYAAMQBAAADQwAA4h8AABAAAAAmAAAACAAAAP//////////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3587750" y="287020"/>
            <a:ext cx="7305675" cy="4895850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4" name="Picture2"/>
          <p:cNvPicPr>
            <a:picLocks noChangeAspect="1"/>
            <a:extLst>
              <a:ext uri="smNativeData">
                <pr:smNativeData xmlns:pr="smNativeData" val="SMDATA_15_v29SXh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Tv///9UOAADfIgAAfikAABAAAAAmAAAACAAAAP//////////"/>
              </a:ext>
            </a:extLst>
          </p:cNvPicPr>
          <p:nvPr/>
        </p:nvPicPr>
        <p:blipFill>
          <a:blip r:embed="rId4"/>
          <a:stretch>
            <a:fillRect/>
          </a:stretch>
        </p:blipFill>
        <p:spPr>
          <a:xfrm>
            <a:off x="-113030" y="2411095"/>
            <a:ext cx="5781675" cy="433387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1"/>
          <p:cNvPicPr>
            <a:picLocks noChangeAspect="1"/>
            <a:extLst>
              <a:ext uri="smNativeData">
                <pr:smNativeData xmlns:pr="smNativeData" val="SMDATA_15_v29SXh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QAA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RQMAAGcFAAAdMAAAIh0AAB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531495" y="878205"/>
            <a:ext cx="7289800" cy="385762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1"/>
          <p:cNvPicPr>
            <a:picLocks noChangeAspect="1"/>
            <a:extLst>
              <a:ext uri="smNativeData">
                <pr:smNativeData xmlns:pr="smNativeData" val="SMDATA_15_v29SXh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L46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MgwAAGoEAAAdMAAAvBsAAB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1982470" y="717550"/>
            <a:ext cx="5838825" cy="379095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1"/>
          <p:cNvSpPr txBox="1">
            <a:extLst>
              <a:ext uri="smNativeData">
                <pr:smNativeData xmlns:pr="smNativeData" val="SMDATA_13_v29SXhMAAAAlAAAAEg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NwIAAD/fwAA/38AAAAAAAAJAAAABAAAAAQAnUsMAAAAEAAAAAAAAAAAAAAAAAAAAAAAAAAeAAAAaAAAAAAAAAAAAAAAAAAAAAAAAAAAAAAAECcAABAnAAAAAAAAAAAAAAAAAAAAAAAAAAAAAAAAAAAAAAAAAAAAABQAAAAAAAAAwMD/AAAAAABkAAAAMgAAAAAAAABkAAAAAAAAAH9/fwAKAAAAHwAAAFQAAAC74OMF////AQAAAAAAAAAAAAAAAAAAAAAAAAAAAAAAAAAAAAAAAAAAAAAAAn9/fwCAgIADzMzMAMDA/wB/f38AAAAAAAAAAAAAAAAAAAAAAAAAAAAhAAAAGAAAABQAAABNBQAAvQUAAGo1AABJJwAAEAAAACYAAAAIAAAA//////////8="/>
              </a:ext>
            </a:extLst>
          </p:cNvSpPr>
          <p:nvPr/>
        </p:nvSpPr>
        <p:spPr>
          <a:xfrm>
            <a:off x="861695" y="932815"/>
            <a:ext cx="7821295" cy="545338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/>
          </a:p>
          <a:p>
            <a:pPr/>
          </a:p>
        </p:txBody>
      </p:sp>
      <p:sp>
        <p:nvSpPr>
          <p:cNvPr id="3" name="Textbox2"/>
          <p:cNvSpPr txBox="1">
            <a:extLst>
              <a:ext uri="smNativeData">
                <pr:smNativeData xmlns:pr="smNativeData" val="SMDATA_13_v29SXhMAAAAlAAAAEg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NwIAAD/fwAA/38AAAAAAAAJAAAABAAAAP////8MAAAAEAAAAAAAAAAAAAAAAAAAAAAAAAAeAAAAaAAAAAAAAAAAAAAAAAAAAAAAAAAAAAAAECcAABAnAAAAAAAAAAAAAAAAAAAAAAAAAAAAAAAAAAAAAAAAAAAAABQAAAAAAAAAwMD/AAAAAABkAAAAMgAAAAAAAABkAAAAAAAAAH9/fwAKAAAAHwAAAFQAAAC74OMF////AQAAAAAAAAAAAAAAAAAAAAAAAAAAAAAAAAAAAAAAAAAAAAAAAn9/fwCAgIADzMzMAMDA/wB/f38AAAAAAAAAAAAAAAAAAAAAAAAAAAAhAAAAGAAAABQAAAC9BQAAXAwAAPg0AAAEHgAAEAAAACYAAAAIAAAA//////////8="/>
              </a:ext>
            </a:extLst>
          </p:cNvSpPr>
          <p:nvPr/>
        </p:nvSpPr>
        <p:spPr>
          <a:xfrm>
            <a:off x="932815" y="2009140"/>
            <a:ext cx="7677785" cy="2870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 algn="ctr"/>
            <a:r>
              <a:rPr sz="4800"/>
              <a:t>PROGRAMMIERUNG</a:t>
            </a:r>
            <a:endParaRPr sz="4800"/>
          </a:p>
          <a:p>
            <a:pPr algn="ctr">
              <a:defRPr sz="4800"/>
            </a:pPr>
          </a:p>
          <a:p>
            <a:pPr algn="ctr">
              <a:defRPr sz="4800"/>
            </a:pPr>
          </a:p>
          <a:p>
            <a:pPr algn="ctr">
              <a:defRPr sz="8000"/>
            </a:pPr>
            <a:r>
              <a:rPr sz="3000"/>
              <a:t>( 50 - 50 )</a:t>
            </a:r>
            <a:endParaRPr sz="30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1"/>
          <p:cNvPicPr>
            <a:picLocks noChangeAspect="1"/>
            <a:extLst>
              <a:ext uri="smNativeData">
                <pr:smNativeData xmlns:pr="smNativeData" val="SMDATA_15_v29SXh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LgYAAFwGAAAJMgAA9iUAAB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1004570" y="1033780"/>
            <a:ext cx="7129145" cy="513715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Textbox1"/>
          <p:cNvSpPr txBox="1">
            <a:extLst>
              <a:ext uri="smNativeData">
                <pr:smNativeData xmlns:pr="smNativeData" val="SMDATA_13_v29SXhMAAAAlAAAAEg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P////8MAAAAEAAAAAAAAAAAAAAAAAAAAAAAAAAeAAAAaAAAAAAAAAAAAAAAAAAAAAAAAAAAAAAAECcAABAnAAAAAAAAAAAAAAAAAAAAAAAAAAAAAAAAAAAAAAAAAAAAABQAAAAAAAAAwMD/AAAAAABkAAAAMgAAAAAAAABkAAAAAAAAAH9/fwAKAAAAHwAAAFQAAAC74OMF////AQAAAAAAAAAAAAAAAAAAAAAAAAAAAAAAAAAAAAAAAAAAAAAAAn9/fwCAgIADzMzMAMDA/wB/f38AAAAAAAAAAAAAAAAAAAAAAAAAAAAhAAAAGAAAABQAAAAgDgAA7gMAAJQpAAAuBgAAEAAAACYAAAAIAAAA//////////8="/>
              </a:ext>
            </a:extLst>
          </p:cNvSpPr>
          <p:nvPr/>
        </p:nvSpPr>
        <p:spPr>
          <a:xfrm>
            <a:off x="2296160" y="638810"/>
            <a:ext cx="4462780" cy="3657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/>
            <a:r>
              <a:t>https://www.arduino.cc/en/Main/Software</a:t>
            </a:r>
          </a:p>
        </p:txBody>
      </p:sp>
      <p:sp>
        <p:nvSpPr>
          <p:cNvPr id="4" name="Textbox2"/>
          <p:cNvSpPr txBox="1">
            <a:extLst>
              <a:ext uri="smNativeData">
                <pr:smNativeData xmlns:pr="smNativeData" val="SMDATA_13_v29SXhMAAAAlAAAAEg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JIDAAAMAAAAEAAAAAAAAAAAAAAAAAAAAAAAAAAeAAAAaAAAAAAAAAAAAAAAAAAAAAAAAAAAAAAAECcAABAnAAAAAAAAAAAAAAAAAAAAAAAAAAAAAAAAAAAAAAAAAAAAABQAAAAAAAAAwMD/AAAAAABkAAAAMgAAAAAAAABkAAAAAAAAAH9/fwAKAAAAHwAAAFQAAAC74OMF////AQAAAAAAAAAAAAAAAAAAAAAAAAAAAAAAAAAAAAAAAAAAAAAAAn9/fwCAgIADzMzMAMDA/wB/f38AAAAAAAAAAAAAAAAAAAAAAAAAAAAhAAAAGAAAABQAAACQDAAATicAAHIsAACOKQAAEAAAACYAAAAIAAAA//////////8="/>
              </a:ext>
            </a:extLst>
          </p:cNvSpPr>
          <p:nvPr/>
        </p:nvSpPr>
        <p:spPr>
          <a:xfrm>
            <a:off x="2042160" y="6389370"/>
            <a:ext cx="5182870" cy="3657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/>
            <a:r>
              <a:t>https://www.arduino.cc/en/Tutorial/BuiltInExamples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1"/>
          <p:cNvPicPr>
            <a:picLocks noChangeAspect="1"/>
            <a:extLst>
              <a:ext uri="smNativeData">
                <pr:smNativeData xmlns:pr="smNativeData" val="SMDATA_15_v29SXh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2wQAAJ8GAAChLwAAdiAAAB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789305" y="1076325"/>
            <a:ext cx="6953250" cy="420052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1"/>
          <p:cNvPicPr>
            <a:picLocks noChangeAspect="1"/>
            <a:extLst>
              <a:ext uri="smNativeData">
                <pr:smNativeData xmlns:pr="smNativeData" val="SMDATA_15_v29SXh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L46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NAEAAEUJAAAtNwAAvhsAAB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195580" y="1506855"/>
            <a:ext cx="8773795" cy="300291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1"/>
          <p:cNvSpPr txBox="1">
            <a:extLst>
              <a:ext uri="smNativeData">
                <pr:smNativeData xmlns:pr="smNativeData" val="SMDATA_13_v29SXhMAAAAlAAAAEgAAAE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NwIAAD/fwAA/38AAAAAAAAJAAAABAAAAAsBAAAMAAAAEAAAAAAAAAAAAAAAAAAAAAAAAAAeAAAAaAAAAAAAAAAAAAAAAAAAAAAAAAAAAAAAECcAABAnAAAAAAAAAAAAAAAAAAAAAAAAAAAAAAAAAAAAAAAAAAAAABQAAAAAAAAAwMD/AAAAAABkAAAAMgAAAAAAAABkAAAAAAAAAH9/fwAKAAAAHwAAAFQAAAC74OMF////AQAAAAAAAAAAAAAAAAAAAAAAAAAAAAAAAAAAAAAAAAAAAAAAAn9/fwCAgIADzMzMAMDA/wB/f38AAAAAAAAAAAAAAAAAAAAAAAAAAAAhAAAAGAAAABQAAACIAwAATAUAAOgtAAA8CQAAECAAACYAAAAIAAAA//////////8="/>
              </a:ext>
            </a:extLst>
          </p:cNvSpPr>
          <p:nvPr/>
        </p:nvSpPr>
        <p:spPr>
          <a:xfrm>
            <a:off x="574040" y="861060"/>
            <a:ext cx="6888480" cy="64008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u="sng"/>
            </a:pPr>
            <a:r>
              <a:rPr sz="3600"/>
              <a:t>https://lab.open-roberta.org/</a:t>
            </a:r>
            <a:endParaRPr sz="3600"/>
          </a:p>
        </p:txBody>
      </p:sp>
      <p:pic>
        <p:nvPicPr>
          <p:cNvPr id="3" name="Picture1"/>
          <p:cNvPicPr>
            <a:picLocks noChangeAspect="1"/>
            <a:extLst>
              <a:ext uri="smNativeData">
                <pr:smNativeData xmlns:pr="smNativeData" val="SMDATA_15_v29SXh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4gAAAHwOAABoOAAAMiQAAB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143510" y="2354580"/>
            <a:ext cx="9025890" cy="352933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1"/>
          <p:cNvPicPr>
            <a:picLocks noChangeAspect="1"/>
            <a:extLst>
              <a:ext uri="smNativeData">
                <pr:smNativeData xmlns:pr="smNativeData" val="SMDATA_15_v29SXh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vQUAAGEHAABXLwAAOSAAAB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932815" y="1199515"/>
            <a:ext cx="6762750" cy="403860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1"/>
          <p:cNvPicPr>
            <a:picLocks noChangeAspect="1"/>
            <a:extLst>
              <a:ext uri="smNativeData">
                <pr:smNativeData xmlns:pr="smNativeData" val="SMDATA_15_v29SXh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LgEAAEcHAAAtNwAA/SEAAB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191770" y="1183005"/>
            <a:ext cx="8777605" cy="434213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1"/>
          <p:cNvSpPr txBox="1">
            <a:extLst>
              <a:ext uri="smNativeData">
                <pr:smNativeData xmlns:pr="smNativeData" val="SMDATA_13_v29SXhMAAAAlAAAAEg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NwIAAD/fwAA/38AAAAAAAAJAAAABAAAAAQAnUsMAAAAEAAAAAAAAAAAAAAAAAAAAAAAAAAeAAAAaAAAAAAAAAAAAAAAAAAAAAAAAAAAAAAAECcAABAnAAAAAAAAAAAAAAAAAAAAAAAAAAAAAAAAAAAAAAAAAAAAABQAAAAAAAAAwMD/AAAAAABkAAAAMgAAAAAAAABkAAAAAAAAAH9/fwAKAAAAHwAAAFQAAAC74OMF////AQAAAAAAAAAAAAAAAAAAAAAAAAAAAAAAAAAAAAAAAAAAAAAAAn9/fwCAgIADzMzMAMDA/wB/f38AAAAAAAAAAAAAAAAAAAAAAAAAAAAhAAAAGAAAABQAAABNBQAAvQUAAGo1AABJJwAAEAAAACYAAAAIAAAA//////////8="/>
              </a:ext>
            </a:extLst>
          </p:cNvSpPr>
          <p:nvPr/>
        </p:nvSpPr>
        <p:spPr>
          <a:xfrm>
            <a:off x="861695" y="932815"/>
            <a:ext cx="7821295" cy="545338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/>
          </a:p>
          <a:p>
            <a:pPr/>
          </a:p>
        </p:txBody>
      </p:sp>
      <p:sp>
        <p:nvSpPr>
          <p:cNvPr id="3" name="Textbox2"/>
          <p:cNvSpPr txBox="1">
            <a:extLst>
              <a:ext uri="smNativeData">
                <pr:smNativeData xmlns:pr="smNativeData" val="SMDATA_13_v29SXhMAAAAlAAAAEg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NwIAAD/fwAA/38AAAAAAAAJAAAABAAAAP////8MAAAAEAAAAAAAAAAAAAAAAAAAAAAAAAAeAAAAaAAAAAAAAAAAAAAAAAAAAAAAAAAAAAAAECcAABAnAAAAAAAAAAAAAAAAAAAAAAAAAAAAAAAAAAAAAAAAAAAAABQAAAAAAAAAwMD/AAAAAABkAAAAMgAAAAAAAABkAAAAAAAAAH9/fwAKAAAAHwAAAFQAAAC74OMF////AQAAAAAAAAAAAAAAAAAAAAAAAAAAAAAAAAAAAAAAAAAAAAAAAn9/fwCAgIADzMzMAMDA/wB/f38AAAAAAAAAAAAAAAAAAAAAAAAAAAAhAAAAGAAAABQAAACwDAAAXAwAAI8vAAAEHgAAEAAAACYAAAAIAAAA//////////8="/>
              </a:ext>
            </a:extLst>
          </p:cNvSpPr>
          <p:nvPr/>
        </p:nvSpPr>
        <p:spPr>
          <a:xfrm>
            <a:off x="2062480" y="2009140"/>
            <a:ext cx="5668645" cy="2870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/>
            <a:r>
              <a:rPr sz="8000"/>
              <a:t>HARDWARE</a:t>
            </a:r>
            <a:endParaRPr sz="80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1"/>
          <p:cNvSpPr txBox="1">
            <a:extLst>
              <a:ext uri="smNativeData">
                <pr:smNativeData xmlns:pr="smNativeData" val="SMDATA_13_v29SXhMAAAAlAAAAEg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ZAAMAAAAEAAAAAAAAAAAAAAAAAAAAAAAAAAeAAAAaAAAAAAAAAAAAAAAAAAAAAAAAAAAAAAAECcAABAnAAAAAAAAAAAAAAAAAAAAAAAAAAAAAAAAAAAAAAAAAAAAABQAAAAAAAAAwMD/AAAAAABkAAAAMgAAAAAAAABkAAAAAAAAAH9/fwAKAAAAHwAAAFQAAAC74OMF////AQAAAAAAAAAAAAAAAAAAAAAAAAAAAAAAAAAAAAAAAAAAAAAAAn9/fwCAgIADzMzMAMDA/wB/f38AAAAAAAAAAAAAAAAAAAAAAAAAAAAhAAAAGAAAABQAAAC1BAAAfQMAAOExAAC9BQAAEAAAACYAAAAIAAAA//////////8="/>
              </a:ext>
            </a:extLst>
          </p:cNvSpPr>
          <p:nvPr/>
        </p:nvSpPr>
        <p:spPr>
          <a:xfrm>
            <a:off x="765175" y="567055"/>
            <a:ext cx="7343140" cy="3657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/>
            <a:r>
              <a:t>https://jira.iais.fraunhofer.de/wiki/display/ORInfo/Open+Roberta+Connector</a:t>
            </a:r>
          </a:p>
        </p:txBody>
      </p:sp>
      <p:pic>
        <p:nvPicPr>
          <p:cNvPr id="3" name="Picture1"/>
          <p:cNvPicPr>
            <a:picLocks noChangeAspect="1"/>
            <a:extLst>
              <a:ext uri="smNativeData">
                <pr:smNativeData xmlns:pr="smNativeData" val="SMDATA_15_v29SXh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+QMAABAHAAClMwAAfikAAB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645795" y="1148080"/>
            <a:ext cx="7749540" cy="559689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1"/>
          <p:cNvSpPr txBox="1">
            <a:extLst>
              <a:ext uri="smNativeData">
                <pr:smNativeData xmlns:pr="smNativeData" val="SMDATA_13_v29SXhMAAAAlAAAAEg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C74OMF////AQAAAAAAAAAAAAAAAAAAAAAAAAAAAAAAAAAAAAAAAAAAAAAAAn9/fwCAgIADzMzMAMDA/wB/f38AAAAAAAAAAAAAAAAAAAAAAAAAAAAhAAAAGAAAABQAAAA+BQAApgIAANYXAADmBAAAAAAAACYAAAAIAAAA//////////8="/>
              </a:ext>
            </a:extLst>
          </p:cNvSpPr>
          <p:nvPr/>
        </p:nvSpPr>
        <p:spPr>
          <a:xfrm>
            <a:off x="852170" y="430530"/>
            <a:ext cx="3022600" cy="3657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/>
            <a:r>
              <a:t>https://www.tinkercad.com/</a:t>
            </a:r>
          </a:p>
        </p:txBody>
      </p:sp>
      <p:pic>
        <p:nvPicPr>
          <p:cNvPr id="3" name="Picture1"/>
          <p:cNvPicPr>
            <a:picLocks noChangeAspect="1"/>
            <a:extLst>
              <a:ext uri="smNativeData">
                <pr:smNativeData xmlns:pr="smNativeData" val="SMDATA_15_v29SXh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wwAAAMoLAAAtNwAANCYAAA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" y="1916430"/>
            <a:ext cx="8845550" cy="429387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1"/>
          <p:cNvPicPr>
            <a:picLocks noChangeAspect="1"/>
            <a:extLst>
              <a:ext uri="smNativeData">
                <pr:smNativeData xmlns:pr="smNativeData" val="SMDATA_15_v29SXh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BA12UF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QgAAAJwFAABAOAAAbiIAAA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41910" y="911860"/>
            <a:ext cx="9102090" cy="468503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1"/>
          <p:cNvSpPr txBox="1">
            <a:extLst>
              <a:ext uri="smNativeData">
                <pr:smNativeData xmlns:pr="smNativeData" val="SMDATA_13_v29SXhMAAAAlAAAAEg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NwIAAD/fwAA/38AAAAAAAAJAAAABAAAAAQAnUsMAAAAEAAAAAAAAAAAAAAAAAAAAAAAAAAeAAAAaAAAAAAAAAAAAAAAAAAAAAAAAAAAAAAAECcAABAnAAAAAAAAAAAAAAAAAAAAAAAAAAAAAAAAAAAAAAAAAAAAABQAAAAAAAAAwMD/AAAAAABkAAAAMgAAAAAAAABkAAAAAAAAAH9/fwAKAAAAHwAAAFQAAAC74OMF////AQAAAAAAAAAAAAAAAAAAAAAAAAAAAAAAAAAAAAAAAAAAAAAAAn9/fwCAgIADzMzMAMDA/wB/f38AAAAAAAAAAAAAAAAAAAAAAAAAAAAhAAAAGAAAABQAAABNBQAAvQUAAGo1AABJJwAAEAAAACYAAAAIAAAA//////////8="/>
              </a:ext>
            </a:extLst>
          </p:cNvSpPr>
          <p:nvPr/>
        </p:nvSpPr>
        <p:spPr>
          <a:xfrm>
            <a:off x="861695" y="932815"/>
            <a:ext cx="7821295" cy="545338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/>
          </a:p>
          <a:p>
            <a:pPr/>
          </a:p>
        </p:txBody>
      </p:sp>
      <p:sp>
        <p:nvSpPr>
          <p:cNvPr id="3" name="Textbox2"/>
          <p:cNvSpPr txBox="1">
            <a:extLst>
              <a:ext uri="smNativeData">
                <pr:smNativeData xmlns:pr="smNativeData" val="SMDATA_13_v29SXhMAAAAlAAAAEg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NwIAAD/fwAA/38AAAAAAAAJAAAABAAAAP////8MAAAAEAAAAAAAAAAAAAAAAAAAAAAAAAAeAAAAaAAAAAAAAAAAAAAAAAAAAAAAAAAAAAAAECcAABAnAAAAAAAAAAAAAAAAAAAAAAAAAAAAAAAAAAAAAAAAAAAAABQAAAAAAAAAwMD/AAAAAABkAAAAMgAAAAAAAABkAAAAAAAAAH9/fwAKAAAAHwAAAFQAAAC74OMF////AQAAAAAAAAAAAAAAAAAAAAAAAAAAAAAAAAAAAAAAAAAAAAAAAn9/fwCAgIADzMzMAMDA/wB/f38AAAAAAAAAAAAAAAAAAAAAAAAAAAAhAAAAGAAAABQAAAC9BQAA8gcAAPg0AACaGQAAEAAAACYAAAAIAAAA//////////8="/>
              </a:ext>
            </a:extLst>
          </p:cNvSpPr>
          <p:nvPr/>
        </p:nvSpPr>
        <p:spPr>
          <a:xfrm>
            <a:off x="932815" y="1291590"/>
            <a:ext cx="7677785" cy="2870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 algn="ctr">
              <a:defRPr sz="4800"/>
            </a:pPr>
          </a:p>
          <a:p>
            <a:pPr algn="ctr">
              <a:defRPr sz="4800"/>
            </a:pPr>
          </a:p>
          <a:p>
            <a:pPr algn="ctr">
              <a:defRPr sz="4800"/>
            </a:pPr>
            <a:r>
              <a:t>Hardware + Software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1"/>
          <p:cNvPicPr>
            <a:picLocks noChangeAspect="1"/>
            <a:extLst>
              <a:ext uri="smNativeData">
                <pr:smNativeData xmlns:pr="smNativeData" val="SMDATA_15_v29SXh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BAAAA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wwAAAMMAAACKEgAAhhMAAB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" y="123825"/>
            <a:ext cx="2889885" cy="304990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Textbox1"/>
          <p:cNvSpPr txBox="1">
            <a:extLst>
              <a:ext uri="smNativeData">
                <pr:smNativeData xmlns:pr="smNativeData" val="SMDATA_13_v29SXhMAAAAlAAAAEg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P////8MAAAAEAAAAAAAAAAAAAAAAAAAAAAAAAAeAAAAaAAAAAAAAAAAAAAAAAAAAAAAAAAAAAAAECcAABAnAAAAAAAAAAAAAAAAAAAAAAAAAAAAAAAAAAAAAAAAAAAAABQAAAAAAAAAwMD/AAAAAABkAAAAMgAAAAAAAABkAAAAAAAAAH9/fwAKAAAAHwAAAFQAAAC74OMF////AQAAAAAAAAAAAAAAAAAAAAAAAAAAAAAAAAAAAAAAAAAAAAAAAn9/fwCAgIADzMzMAMDA/wB/f38AAAAAAAAAAAAAAAAAAAAAAAAAAAAhAAAAGAAAABQAAABQAwAA8BMAAOo0AAAgLAAAEAAAACYAAAAIAAAA//////////8="/>
              </a:ext>
            </a:extLst>
          </p:cNvSpPr>
          <p:nvPr/>
        </p:nvSpPr>
        <p:spPr>
          <a:xfrm>
            <a:off x="538480" y="3241040"/>
            <a:ext cx="8063230" cy="393192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/>
            <a:r>
              <a:t>// the setup function runs once when you press reset or power the board</a:t>
            </a:r>
            <a:br/>
            <a:r>
              <a:t>void setup() {</a:t>
            </a:r>
            <a:br/>
            <a:r>
              <a:t>  // initialize digital pin LED_BUILTIN as an output.</a:t>
            </a:r>
            <a:br/>
            <a:r>
              <a:t>  pinMode(LED_BUILTIN, OUTPUT);</a:t>
            </a:r>
            <a:br/>
            <a:r>
              <a:t>}</a:t>
            </a:r>
            <a:br/>
            <a:br/>
            <a:r>
              <a:t>// the loop function runs over and over again forever</a:t>
            </a:r>
            <a:br/>
            <a:r>
              <a:t>void loop() {</a:t>
            </a:r>
            <a:br/>
            <a:r>
              <a:t>  digitalWrite(LED_BUILTIN, HIGH);   // turn the LED on (HIGH is the voltage level)</a:t>
            </a:r>
            <a:br/>
            <a:r>
              <a:t>  delay(1000);                       // wait for a second</a:t>
            </a:r>
            <a:br/>
            <a:r>
              <a:t>  digitalWrite(LED_BUILTIN, LOW);    // turn the LED off by making the voltage LOW</a:t>
            </a:r>
            <a:br/>
            <a:r>
              <a:t>  delay(1000);                       // wait for a second</a:t>
            </a:r>
            <a:br/>
            <a:r>
              <a:t>}</a:t>
            </a:r>
            <a:br/>
          </a:p>
        </p:txBody>
      </p:sp>
      <p:pic>
        <p:nvPicPr>
          <p:cNvPr id="4" name="Picture2"/>
          <p:cNvPicPr>
            <a:picLocks noChangeAspect="1"/>
            <a:extLst>
              <a:ext uri="smNativeData">
                <pr:smNativeData xmlns:pr="smNativeData" val="SMDATA_15_v29SXh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oRUAAJwBAACJNAAAZhEAABAAAAAmAAAACAAAAP//////////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3515995" y="261620"/>
            <a:ext cx="5024120" cy="256667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1"/>
          <p:cNvPicPr>
            <a:picLocks noChangeAspect="1"/>
            <a:extLst>
              <a:ext uri="smNativeData">
                <pr:smNativeData xmlns:pr="smNativeData" val="SMDATA_15_v29SXh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L46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wwAAALIDAABXPQAAtyIAAB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" y="600710"/>
            <a:ext cx="9847580" cy="504253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1"/>
          <p:cNvPicPr>
            <a:picLocks noChangeAspect="1"/>
            <a:extLst>
              <a:ext uri="smNativeData">
                <pr:smNativeData xmlns:pr="smNativeData" val="SMDATA_15_v29SXh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L46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xAMAAOcDAADhMQAAbiIAAB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612140" y="634365"/>
            <a:ext cx="7496175" cy="496252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1"/>
          <p:cNvPicPr>
            <a:picLocks noChangeAspect="1"/>
            <a:extLst>
              <a:ext uri="smNativeData">
                <pr:smNativeData xmlns:pr="smNativeData" val="SMDATA_15_v29SXh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CyAAAA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wwAAAMMAAAAEOAAAcCYAAB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" y="123825"/>
            <a:ext cx="8982075" cy="612457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1"/>
          <p:cNvPicPr>
            <a:picLocks noChangeAspect="1"/>
            <a:extLst>
              <a:ext uri="smNativeData">
                <pr:smNativeData xmlns:pr="smNativeData" val="SMDATA_15_v29SXh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MgMAADMDAADcOgAAWB8AAB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519430" y="520065"/>
            <a:ext cx="9048750" cy="457517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1"/>
          <p:cNvPicPr>
            <a:picLocks noChangeAspect="1"/>
            <a:extLst>
              <a:ext uri="smNativeData">
                <pr:smNativeData xmlns:pr="smNativeData" val="SMDATA_15_v29SXh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vYTps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wwAAAMMAAACsNQAAfCkAAB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" y="123825"/>
            <a:ext cx="8601075" cy="661987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1"/>
          <p:cNvPicPr>
            <a:picLocks noChangeAspect="1"/>
            <a:extLst>
              <a:ext uri="smNativeData">
                <pr:smNativeData xmlns:pr="smNativeData" val="SMDATA_15_v29SXh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vYTps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wwAAANQIAAAMNwAAGSMAAB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" y="1435100"/>
            <a:ext cx="8824595" cy="427037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1"/>
          <p:cNvPicPr>
            <a:picLocks noChangeAspect="1"/>
            <a:extLst>
              <a:ext uri="smNativeData">
                <pr:smNativeData xmlns:pr="smNativeData" val="SMDATA_15_v29SXh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SwYAAGoEAAClMwAA7SYAAB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1022985" y="717550"/>
            <a:ext cx="7372350" cy="561022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1"/>
          <p:cNvPicPr>
            <a:picLocks noChangeAspect="1"/>
            <a:extLst>
              <a:ext uri="smNativeData">
                <pr:smNativeData xmlns:pr="smNativeData" val="SMDATA_15_v29SXh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vYTps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tgkAAKYCAADoMQAA0CMAAB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1578610" y="430530"/>
            <a:ext cx="6534150" cy="539115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1"/>
          <p:cNvSpPr txBox="1">
            <a:extLst>
              <a:ext uri="smNativeData">
                <pr:smNativeData xmlns:pr="smNativeData" val="SMDATA_13_v29SXhMAAAAlAAAAEg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P////8MAAAAEAAAAAAAAAAAAAAAAAAAAAAAAAAeAAAAaAAAAAAAAAAAAAAAAAAAAAAAAAAAAAAAECcAABAnAAAAAAAAAAAAAAAAAAAAAAAAAAAAAAAAAAAAAAAAAAAAABQAAAAAAAAAwMD/AAAAAABkAAAAMgAAAAAAAABkAAAAAAAAAH9/fwAKAAAAHwAAAFQAAAC74OMF////AQAAAAAAAAAAAAAAAAAAAAAAAAAAAAAAAAAAAAAAAAAAAAAAAn9/fwCAgIADzMzMAMDA/wB/f38AAAAAAAAAAAAAAAAAAAAAAAAAAAAhAAAAGAAAABQAAADEAQAAxAEAADQzAABQIwAAEAAAACYAAAAIAAAA//////////8="/>
              </a:ext>
            </a:extLst>
          </p:cNvSpPr>
          <p:nvPr/>
        </p:nvSpPr>
        <p:spPr>
          <a:xfrm>
            <a:off x="287020" y="287020"/>
            <a:ext cx="8036560" cy="545338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sz="1200"/>
            </a:pPr>
            <a:r>
              <a:t>int light = 0; // store the current light value</a:t>
            </a:r>
          </a:p>
          <a:p>
            <a:pPr>
              <a:defRPr sz="1200"/>
            </a:pPr>
          </a:p>
          <a:p>
            <a:pPr>
              <a:defRPr sz="1200"/>
            </a:pPr>
            <a:r>
              <a:t>void setup() {</a:t>
            </a:r>
          </a:p>
          <a:p>
            <a:pPr>
              <a:defRPr sz="1200"/>
            </a:pPr>
            <a:r>
              <a:t>    // put your setup code here, to run once:</a:t>
            </a:r>
          </a:p>
          <a:p>
            <a:pPr>
              <a:defRPr sz="1200"/>
            </a:pPr>
            <a:r>
              <a:t>    Serial.begin(9600); //configure serial to talk to computer</a:t>
            </a:r>
          </a:p>
          <a:p>
            <a:pPr>
              <a:defRPr sz="1200"/>
            </a:pPr>
            <a:r>
              <a:t>    pinMode(13, OUTPUT); // configure digital pin 13 as an output</a:t>
            </a:r>
          </a:p>
          <a:p>
            <a:pPr>
              <a:defRPr sz="1200"/>
            </a:pPr>
            <a:r>
              <a:t>    pinMode(12, OUTPUT); // configure digital pin 12 as an output</a:t>
            </a:r>
          </a:p>
          <a:p>
            <a:pPr>
              <a:defRPr sz="1200"/>
            </a:pPr>
            <a:r>
              <a:t>}</a:t>
            </a:r>
          </a:p>
          <a:p>
            <a:pPr>
              <a:defRPr sz="1200"/>
            </a:pPr>
          </a:p>
          <a:p>
            <a:pPr>
              <a:defRPr sz="1200"/>
            </a:pPr>
            <a:r>
              <a:t>void loop() {</a:t>
            </a:r>
          </a:p>
          <a:p>
            <a:pPr>
              <a:defRPr sz="1200"/>
            </a:pPr>
            <a:r>
              <a:t>    // put your main code here, to run repeatedly:</a:t>
            </a:r>
          </a:p>
          <a:p>
            <a:pPr>
              <a:defRPr sz="1200"/>
            </a:pPr>
            <a:r>
              <a:t>    light = analogRead(A0); // read and save value from PR</a:t>
            </a:r>
          </a:p>
          <a:p>
            <a:pPr>
              <a:defRPr sz="1200"/>
            </a:pPr>
            <a:r>
              <a:t>    </a:t>
            </a:r>
          </a:p>
          <a:p>
            <a:pPr>
              <a:defRPr sz="1200"/>
            </a:pPr>
            <a:r>
              <a:t>    Serial.println(light); // print current light value</a:t>
            </a:r>
          </a:p>
          <a:p>
            <a:pPr>
              <a:defRPr sz="1200"/>
            </a:pPr>
            <a:r>
              <a:t> </a:t>
            </a:r>
          </a:p>
          <a:p>
            <a:pPr>
              <a:defRPr sz="1200"/>
            </a:pPr>
            <a:r>
              <a:t>    if(light &gt; 450) { // If it is bright...</a:t>
            </a:r>
          </a:p>
          <a:p>
            <a:pPr>
              <a:defRPr sz="1200"/>
            </a:pPr>
            <a:r>
              <a:t>        Serial.println("It is quite light!");</a:t>
            </a:r>
          </a:p>
          <a:p>
            <a:pPr>
              <a:defRPr sz="1200"/>
            </a:pPr>
            <a:r>
              <a:t>        digitalWrite(13,LOW); //turn left LED off</a:t>
            </a:r>
          </a:p>
          <a:p>
            <a:pPr>
              <a:defRPr sz="1200"/>
            </a:pPr>
            <a:r>
              <a:t>        digitalWrite(12,LOW); // turn right LED off</a:t>
            </a:r>
          </a:p>
          <a:p>
            <a:pPr>
              <a:defRPr sz="1200"/>
            </a:pPr>
            <a:r>
              <a:t>    }</a:t>
            </a:r>
          </a:p>
          <a:p>
            <a:pPr>
              <a:defRPr sz="1200"/>
            </a:pPr>
            <a:r>
              <a:t>    else if(light &gt; 229 &amp;&amp; light &lt; 451) { // If it is average light...</a:t>
            </a:r>
          </a:p>
          <a:p>
            <a:pPr>
              <a:defRPr sz="1200"/>
            </a:pPr>
            <a:r>
              <a:t>        Serial.println("It is average light!");</a:t>
            </a:r>
          </a:p>
          <a:p>
            <a:pPr>
              <a:defRPr sz="1200"/>
            </a:pPr>
            <a:r>
              <a:t>       digitalWrite(13, HIGH); // turn left LED on</a:t>
            </a:r>
          </a:p>
          <a:p>
            <a:pPr>
              <a:defRPr sz="1200"/>
            </a:pPr>
            <a:r>
              <a:t>       digitalWrite(12,LOW);  // turn right LED off</a:t>
            </a:r>
          </a:p>
          <a:p>
            <a:pPr>
              <a:defRPr sz="1200"/>
            </a:pPr>
            <a:r>
              <a:t>    }</a:t>
            </a:r>
          </a:p>
          <a:p>
            <a:pPr>
              <a:defRPr sz="1200"/>
            </a:pPr>
            <a:r>
              <a:t>    else { // If it's dark...</a:t>
            </a:r>
          </a:p>
          <a:p>
            <a:pPr>
              <a:defRPr sz="1200"/>
            </a:pPr>
            <a:r>
              <a:t>        Serial.println("It is pretty dark!");</a:t>
            </a:r>
          </a:p>
          <a:p>
            <a:pPr>
              <a:defRPr sz="1200"/>
            </a:pPr>
            <a:r>
              <a:t>        digitalWrite(13,HIGH); // Turn left LED on</a:t>
            </a:r>
          </a:p>
          <a:p>
            <a:pPr>
              <a:defRPr sz="1200"/>
            </a:pPr>
            <a:r>
              <a:t>        digitalWrite(12,HIGH); // Turn right LED on</a:t>
            </a:r>
          </a:p>
          <a:p>
            <a:pPr>
              <a:defRPr sz="1200"/>
            </a:pPr>
            <a:r>
              <a:t>    }</a:t>
            </a:r>
          </a:p>
          <a:p>
            <a:pPr>
              <a:defRPr sz="1200"/>
            </a:pPr>
            <a:r>
              <a:t>    delay(1000); // don't spam the computer!</a:t>
            </a:r>
          </a:p>
          <a:p>
            <a:pPr>
              <a:defRPr sz="1200"/>
            </a:pPr>
            <a:r>
              <a:t>}</a:t>
            </a:r>
          </a:p>
          <a:p>
            <a:pPr>
              <a:defRPr sz="1200"/>
            </a:p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1"/>
          <p:cNvPicPr>
            <a:picLocks noChangeAspect="1"/>
            <a:extLst>
              <a:ext uri="smNativeData">
                <pr:smNativeData xmlns:pr="smNativeData" val="SMDATA_15_v29SXh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TAUAAMQBAABNMQAA+SYAAB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" y="287020"/>
            <a:ext cx="7153275" cy="604837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1"/>
          <p:cNvPicPr>
            <a:picLocks noChangeAspect="1"/>
            <a:extLst>
              <a:ext uri="smNativeData">
                <pr:smNativeData xmlns:pr="smNativeData" val="SMDATA_15_v29SXh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vYTps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wwAAAMMAAAAdTAAAESsAAB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" y="123825"/>
            <a:ext cx="12249150" cy="687705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1"/>
          <p:cNvSpPr txBox="1">
            <a:extLst>
              <a:ext uri="smNativeData">
                <pr:smNativeData xmlns:pr="smNativeData" val="SMDATA_13_v29SXhMAAAAlAAAAEgAAAE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NwIAAD/fwAA/38AAAAAAAAJAAAABAAAAP////8MAAAAEAAAAAAAAAAAAAAAAAAAAAAAAAAeAAAAaAAAAAAAAAAAAAAAAAAAAAAAAAAAAAAAECcAABAnAAAAAAAAAAAAAAAAAAAAAAAAAAAAAAAAAAAAAAAAAAAAABQAAAAAAAAAwMD/AAAAAABkAAAAMgAAAAAAAABkAAAAAAAAAH9/fwAKAAAAHwAAAFQAAAC74OMF////AQAAAAAAAAAAAAAAAAAAAAAAAAAAAAAAAAAAAAAAAAAAAAAAAn9/fwCAgIADzMzMAMDA/wB/f38AAAAAAAAAAAAAAAAAAAAAAAAAAAAhAAAAGAAAABQAAAB6CwAAGRIAADQzAAApFwAAECAAACYAAAAIAAAA//////////8="/>
              </a:ext>
            </a:extLst>
          </p:cNvSpPr>
          <p:nvPr/>
        </p:nvSpPr>
        <p:spPr>
          <a:xfrm>
            <a:off x="1865630" y="2941955"/>
            <a:ext cx="6457950" cy="8229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/>
            <a:r>
              <a:rPr sz="4800"/>
              <a:t>your turn !!!</a:t>
            </a:r>
            <a:endParaRPr sz="48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1"/>
          <p:cNvSpPr txBox="1">
            <a:extLst>
              <a:ext uri="smNativeData">
                <pr:smNativeData xmlns:pr="smNativeData" val="SMDATA_13_v29SXhMAAAAlAAAAEg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P////8MAAAAEAAAAAAAAAAAAAAAAAAAAAAAAAAeAAAAaAAAAAAAAAAAAAAAAAAAAAAAAAAAAAAAECcAABAnAAAAAAAAAAAAAAAAAAAAAAAAAAAAAAAAAAAAAAAAAAAAABQAAAAAAAAAwMD/AAAAAABkAAAAMgAAAAAAAABkAAAAAAAAAH9/fwAKAAAAHwAAAFQAAAC74OMF////AQAAAAAAAAAAAAAAAAAAAAAAAAAAAAAAAAAAAAAAAAAAAAAAAn9/fwCAgIADzMzMAMDA/wB/f38AAAAAAAAAAAAAAAAAAAAAAAAAAAAhAAAAGAAAABQAAABjDgAA+BMAANcpAAA4FgAAEAAAACYAAAAIAAAA//////////8="/>
              </a:ext>
            </a:extLst>
          </p:cNvSpPr>
          <p:nvPr/>
        </p:nvSpPr>
        <p:spPr>
          <a:xfrm>
            <a:off x="2338705" y="3246120"/>
            <a:ext cx="4462780" cy="3657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/>
            <a:r>
              <a:t>https://pimylifeup.com/arduino-light-sensor/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1"/>
          <p:cNvSpPr txBox="1">
            <a:extLst>
              <a:ext uri="smNativeData">
                <pr:smNativeData xmlns:pr="smNativeData" val="SMDATA_13_v29SXhMAAAAlAAAAEg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P////8MAAAAEAAAAAAAAAAAAAAAAAAAAAAAAAAeAAAAaAAAAAAAAAAAAAAAAAAAAAAAAAAAAAAAECcAABAnAAAAAAAAAAAAAAAAAAAAAAAAAAAAAAAAAAAAAAAAAAAAABQAAAAAAAAAwMD/AAAAAABkAAAAMgAAAAAAAABkAAAAAAAAAH9/fwAKAAAAHwAAAFQAAAC74OMF////AQAAAAAAAAAAAAAAAAAAAAAAAAAAAAAAAAAAAAAAAAAAAAAAAn9/fwCAgIADzMzMAMDA/wB/f38AAAAAAAAAAAAAAAAAAAAAAAAAAAAhAAAAGAAAABQAAAC0AAAAIwYAALw2AABjCAAAEAAAACYAAAAIAAAA//////////8="/>
              </a:ext>
            </a:extLst>
          </p:cNvSpPr>
          <p:nvPr/>
        </p:nvSpPr>
        <p:spPr>
          <a:xfrm>
            <a:off x="114300" y="997585"/>
            <a:ext cx="8783320" cy="3657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/>
            <a:r>
              <a:t>https://create.arduino.cc/projecthub/tarantula3/using-an-ldr-sensor-with-arduino-807b1c</a:t>
            </a:r>
          </a:p>
        </p:txBody>
      </p:sp>
      <p:sp>
        <p:nvSpPr>
          <p:cNvPr id="3" name="Textbox2"/>
          <p:cNvSpPr txBox="1">
            <a:extLst>
              <a:ext uri="smNativeData">
                <pr:smNativeData xmlns:pr="smNativeData" val="SMDATA_13_v29SXhMAAAAlAAAAEg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P////8MAAAAEAAAAAAAAAAAAAAAAAAAAAAAAAAeAAAAaAAAAAAAAAAAAAAAAAAAAAAAAAAAAAAAECcAABAnAAAAAAAAAAAAAAAAAAAAAAAAAAAAAAAAAAAAAAAAAAAAABQAAAAAAAAAwMD/AAAAAABkAAAAMgAAAAAAAABkAAAAAAAAAH9/fwAKAAAAHwAAAFQAAAC74OMF////AQAAAAAAAAAAAAAAAAAAAAAAAAAAAAAAAAAAAAAAAAAAAAAAAn9/fwCAgIADzMzMAMDA/wB/f38AAAAAAAAAAAAAAAAAAAAAAAAAAAAhAAAAGAAAABQAAAA3AQAAqhUAAFAjAACaGQAAEAAAACYAAAAIAAAA//////////8="/>
              </a:ext>
            </a:extLst>
          </p:cNvSpPr>
          <p:nvPr/>
        </p:nvSpPr>
        <p:spPr>
          <a:xfrm>
            <a:off x="197485" y="3521710"/>
            <a:ext cx="5542915" cy="64008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/>
            <a:r>
              <a:t>https://highvoltages.co/tutorial/arduino-tutorial/traffic-signal-using-arduino-and-ultrasonic-sensor/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1"/>
          <p:cNvPicPr>
            <a:picLocks noChangeAspect="1"/>
            <a:extLst>
              <a:ext uri="smNativeData">
                <pr:smNativeData xmlns:pr="smNativeData" val="SMDATA_15_v29SXh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vYTps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FwMAAIgDAABeNAAAoSYAAB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502285" y="574040"/>
            <a:ext cx="8010525" cy="570547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1"/>
          <p:cNvPicPr>
            <a:picLocks noChangeAspect="1"/>
            <a:extLst>
              <a:ext uri="smNativeData">
                <pr:smNativeData xmlns:pr="smNativeData" val="SMDATA_15_v29SXh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L46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iAMAAAIEAADPNAAAZyYAAB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574040" y="651510"/>
            <a:ext cx="8010525" cy="559117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1"/>
          <p:cNvPicPr>
            <a:picLocks noChangeAspect="1"/>
            <a:extLst>
              <a:ext uri="smNativeData">
                <pr:smNativeData xmlns:pr="smNativeData" val="SMDATA_15_v29SXhMAAAAlAAAAEQAAAC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BkAGUA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EAcAAFMBAABSMgAA+ygAAB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1148080" y="215265"/>
            <a:ext cx="7031990" cy="644652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1"/>
          <p:cNvPicPr>
            <a:picLocks noChangeAspect="1"/>
            <a:extLst>
              <a:ext uri="smNativeData">
                <pr:smNativeData xmlns:pr="smNativeData" val="SMDATA_15_v29SXh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L46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rggAAIEHAAAdMAAARyMAAB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1410970" y="1219835"/>
            <a:ext cx="6410325" cy="451485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1"/>
          <p:cNvPicPr>
            <a:picLocks noChangeAspect="1"/>
            <a:extLst>
              <a:ext uri="smNativeData">
                <pr:smNativeData xmlns:pr="smNativeData" val="SMDATA_15_v29SXh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AAADAAAABAAAADovsXIvl/JPw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FwMAAOIAAACmNAAALioAAB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502285" y="143510"/>
            <a:ext cx="8056245" cy="671322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1"/>
          <p:cNvPicPr>
            <a:picLocks noChangeAspect="1"/>
            <a:extLst>
              <a:ext uri="smNativeData">
                <pr:smNativeData xmlns:pr="smNativeData" val="SMDATA_15_v29SXh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wwAAAMMAAABdMgAA9iUAAB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" y="123825"/>
            <a:ext cx="8063230" cy="604710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1"/>
          <p:cNvPicPr>
            <a:picLocks noChangeAspect="1"/>
            <a:extLst>
              <a:ext uri="smNativeData">
                <pr:smNativeData xmlns:pr="smNativeData" val="SMDATA_15_v29SXh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BADv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TAUAAFMBAABTMwAA/CkAAB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" y="215265"/>
            <a:ext cx="7482205" cy="660971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1"/>
          <p:cNvPicPr>
            <a:picLocks noChangeAspect="1"/>
            <a:extLst>
              <a:ext uri="smNativeData">
                <pr:smNativeData xmlns:pr="smNativeData" val="SMDATA_15_v29SXh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vYTps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4QEAAAAAAADaNQAA1SoAAB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305435" y="0"/>
            <a:ext cx="8448675" cy="696277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535379"/>
      </a:accent3>
      <a:accent4>
        <a:srgbClr val="737359"/>
      </a:accent4>
      <a:accent5>
        <a:srgbClr val="939339"/>
      </a:accent5>
      <a:accent6>
        <a:srgbClr val="B3B319"/>
      </a:accent6>
      <a:hlink>
        <a:srgbClr val="009999"/>
      </a:hlink>
      <a:folHlink>
        <a:srgbClr val="99CC00"/>
      </a:folHlink>
    </a:clrScheme>
    <a:fontScheme name="Presentation">
      <a:majorFont>
        <a:latin typeface="Calibri"/>
        <a:ea typeface="SimSun"/>
        <a:cs typeface="Times New Roman"/>
      </a:majorFont>
      <a:minorFont>
        <a:latin typeface="Calibri"/>
        <a:ea typeface="SimSun"/>
        <a:cs typeface="Times New Roma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>
        <a:prstTxWarp prst="textNoShape">
          <a:avLst/>
        </a:prstTxWarp>
        <a:noAutofit/>
      </a:bodyPr>
      <a:lstStyle>
        <a:defPPr>
          <a:defRPr/>
        </a:defPPr>
      </a:lstStyle>
      <a:style>
        <a:lnRef idx="0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535379"/>
        </a:accent3>
        <a:accent4>
          <a:srgbClr val="737359"/>
        </a:accent4>
        <a:accent5>
          <a:srgbClr val="939339"/>
        </a:accent5>
        <a:accent6>
          <a:srgbClr val="B3B31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DF7986"/>
        </a:accent3>
        <a:accent4>
          <a:srgbClr val="BF59A6"/>
        </a:accent4>
        <a:accent5>
          <a:srgbClr val="9F39C6"/>
        </a:accent5>
        <a:accent6>
          <a:srgbClr val="7F19E6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ACACDF"/>
        </a:accent3>
        <a:accent4>
          <a:srgbClr val="9C9CBF"/>
        </a:accent4>
        <a:accent5>
          <a:srgbClr val="7C7C9F"/>
        </a:accent5>
        <a:accent6>
          <a:srgbClr val="5C5C7F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6DA6DF"/>
        </a:accent3>
        <a:accent4>
          <a:srgbClr val="4D86BF"/>
        </a:accent4>
        <a:accent5>
          <a:srgbClr val="2D669F"/>
        </a:accent5>
        <a:accent6>
          <a:srgbClr val="0D467F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53ACAC"/>
        </a:accent3>
        <a:accent4>
          <a:srgbClr val="738C8C"/>
        </a:accent4>
        <a:accent5>
          <a:srgbClr val="936C6C"/>
        </a:accent5>
        <a:accent6>
          <a:srgbClr val="B34C4C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6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6D8FA7"/>
        </a:accent3>
        <a:accent4>
          <a:srgbClr val="8DAF87"/>
        </a:accent4>
        <a:accent5>
          <a:srgbClr val="ADCF67"/>
        </a:accent5>
        <a:accent6>
          <a:srgbClr val="CDEF47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7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9E9980"/>
        </a:accent3>
        <a:accent4>
          <a:srgbClr val="7EB9A0"/>
        </a:accent4>
        <a:accent5>
          <a:srgbClr val="5EC9C0"/>
        </a:accent5>
        <a:accent6>
          <a:srgbClr val="3EE9E0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8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209020"/>
        </a:accent3>
        <a:accent4>
          <a:srgbClr val="407040"/>
        </a:accent4>
        <a:accent5>
          <a:srgbClr val="605060"/>
        </a:accent5>
        <a:accent6>
          <a:srgbClr val="80308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9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666A6B"/>
        </a:accent3>
        <a:accent4>
          <a:srgbClr val="864A8B"/>
        </a:accent4>
        <a:accent5>
          <a:srgbClr val="A62AAB"/>
        </a:accent5>
        <a:accent6>
          <a:srgbClr val="C60ACB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0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A07E88"/>
        </a:accent3>
        <a:accent4>
          <a:srgbClr val="C05E68"/>
        </a:accent4>
        <a:accent5>
          <a:srgbClr val="E03E48"/>
        </a:accent5>
        <a:accent6>
          <a:srgbClr val="FF1E28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1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8686DF"/>
        </a:accent3>
        <a:accent4>
          <a:srgbClr val="A6A6BF"/>
        </a:accent4>
        <a:accent5>
          <a:srgbClr val="C6C69F"/>
        </a:accent5>
        <a:accent6>
          <a:srgbClr val="E6E67F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2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8F7F4F"/>
        </a:accent3>
        <a:accent4>
          <a:srgbClr val="6F9F6F"/>
        </a:accent4>
        <a:accent5>
          <a:srgbClr val="4FBF8F"/>
        </a:accent5>
        <a:accent6>
          <a:srgbClr val="2FDFAF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535379"/>
        </a:accent3>
        <a:accent4>
          <a:srgbClr val="737359"/>
        </a:accent4>
        <a:accent5>
          <a:srgbClr val="939339"/>
        </a:accent5>
        <a:accent6>
          <a:srgbClr val="B3B31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535379"/>
      </a:accent3>
      <a:accent4>
        <a:srgbClr val="737359"/>
      </a:accent4>
      <a:accent5>
        <a:srgbClr val="939339"/>
      </a:accent5>
      <a:accent6>
        <a:srgbClr val="B3B319"/>
      </a:accent6>
      <a:hlink>
        <a:srgbClr val="009999"/>
      </a:hlink>
      <a:folHlink>
        <a:srgbClr val="99CC00"/>
      </a:folHlink>
    </a:clrScheme>
    <a:fontScheme name="Presentation">
      <a:majorFont>
        <a:latin typeface="Calibri"/>
        <a:ea typeface="Calibri"/>
        <a:cs typeface="Calibri"/>
      </a:majorFont>
      <a:minorFont>
        <a:latin typeface="Calibri"/>
        <a:ea typeface="Calibri"/>
        <a:cs typeface="Calibri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>
        <a:prstTxWarp prst="textNoShape">
          <a:avLst/>
        </a:prstTxWarp>
        <a:noAutofit/>
      </a:bodyPr>
      <a:lstStyle>
        <a:defPPr>
          <a:defRPr/>
        </a:defPPr>
      </a:lstStyle>
      <a:style>
        <a:lnRef idx="0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535379"/>
        </a:accent3>
        <a:accent4>
          <a:srgbClr val="737359"/>
        </a:accent4>
        <a:accent5>
          <a:srgbClr val="939339"/>
        </a:accent5>
        <a:accent6>
          <a:srgbClr val="B3B31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535379"/>
        </a:accent3>
        <a:accent4>
          <a:srgbClr val="737359"/>
        </a:accent4>
        <a:accent5>
          <a:srgbClr val="939339"/>
        </a:accent5>
        <a:accent6>
          <a:srgbClr val="B3B31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DF7986"/>
        </a:accent3>
        <a:accent4>
          <a:srgbClr val="BF59A6"/>
        </a:accent4>
        <a:accent5>
          <a:srgbClr val="9F39C6"/>
        </a:accent5>
        <a:accent6>
          <a:srgbClr val="7F19E6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4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ACACDF"/>
        </a:accent3>
        <a:accent4>
          <a:srgbClr val="9C9CBF"/>
        </a:accent4>
        <a:accent5>
          <a:srgbClr val="7C7C9F"/>
        </a:accent5>
        <a:accent6>
          <a:srgbClr val="5C5C7F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5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6DA6DF"/>
        </a:accent3>
        <a:accent4>
          <a:srgbClr val="4D86BF"/>
        </a:accent4>
        <a:accent5>
          <a:srgbClr val="2D669F"/>
        </a:accent5>
        <a:accent6>
          <a:srgbClr val="0D467F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6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53ACAC"/>
        </a:accent3>
        <a:accent4>
          <a:srgbClr val="738C8C"/>
        </a:accent4>
        <a:accent5>
          <a:srgbClr val="936C6C"/>
        </a:accent5>
        <a:accent6>
          <a:srgbClr val="B34C4C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7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6D8FA7"/>
        </a:accent3>
        <a:accent4>
          <a:srgbClr val="8DAF87"/>
        </a:accent4>
        <a:accent5>
          <a:srgbClr val="ADCF67"/>
        </a:accent5>
        <a:accent6>
          <a:srgbClr val="CDEF47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8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9E9980"/>
        </a:accent3>
        <a:accent4>
          <a:srgbClr val="7EB9A0"/>
        </a:accent4>
        <a:accent5>
          <a:srgbClr val="5EC9C0"/>
        </a:accent5>
        <a:accent6>
          <a:srgbClr val="3EE9E0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9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209020"/>
        </a:accent3>
        <a:accent4>
          <a:srgbClr val="407040"/>
        </a:accent4>
        <a:accent5>
          <a:srgbClr val="605060"/>
        </a:accent5>
        <a:accent6>
          <a:srgbClr val="80308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0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666A6B"/>
        </a:accent3>
        <a:accent4>
          <a:srgbClr val="864A8B"/>
        </a:accent4>
        <a:accent5>
          <a:srgbClr val="A62AAB"/>
        </a:accent5>
        <a:accent6>
          <a:srgbClr val="C60ACB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1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A07E88"/>
        </a:accent3>
        <a:accent4>
          <a:srgbClr val="C05E68"/>
        </a:accent4>
        <a:accent5>
          <a:srgbClr val="E03E48"/>
        </a:accent5>
        <a:accent6>
          <a:srgbClr val="FF1E28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2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8686DF"/>
        </a:accent3>
        <a:accent4>
          <a:srgbClr val="A6A6BF"/>
        </a:accent4>
        <a:accent5>
          <a:srgbClr val="C6C69F"/>
        </a:accent5>
        <a:accent6>
          <a:srgbClr val="E6E67F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3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8F7F4F"/>
        </a:accent3>
        <a:accent4>
          <a:srgbClr val="6F9F6F"/>
        </a:accent4>
        <a:accent5>
          <a:srgbClr val="4FBF8F"/>
        </a:accent5>
        <a:accent6>
          <a:srgbClr val="2FDFAF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4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535379"/>
        </a:accent3>
        <a:accent4>
          <a:srgbClr val="737359"/>
        </a:accent4>
        <a:accent5>
          <a:srgbClr val="939339"/>
        </a:accent5>
        <a:accent6>
          <a:srgbClr val="B3B31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535379"/>
      </a:accent3>
      <a:accent4>
        <a:srgbClr val="737359"/>
      </a:accent4>
      <a:accent5>
        <a:srgbClr val="939339"/>
      </a:accent5>
      <a:accent6>
        <a:srgbClr val="B3B319"/>
      </a:accent6>
      <a:hlink>
        <a:srgbClr val="009999"/>
      </a:hlink>
      <a:folHlink>
        <a:srgbClr val="99CC00"/>
      </a:folHlink>
    </a:clrScheme>
    <a:fontScheme name="Presentation">
      <a:majorFont>
        <a:latin typeface="Calibri"/>
        <a:ea typeface="Calibri"/>
        <a:cs typeface="Calibri"/>
      </a:majorFont>
      <a:minorFont>
        <a:latin typeface="Calibri"/>
        <a:ea typeface="Calibri"/>
        <a:cs typeface="Calibri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>
        <a:prstTxWarp prst="textNoShape">
          <a:avLst/>
        </a:prstTxWarp>
        <a:noAutofit/>
      </a:bodyPr>
      <a:lstStyle>
        <a:defPPr>
          <a:defRPr/>
        </a:defPPr>
      </a:lstStyle>
      <a:style>
        <a:lnRef idx="0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535379"/>
        </a:accent3>
        <a:accent4>
          <a:srgbClr val="737359"/>
        </a:accent4>
        <a:accent5>
          <a:srgbClr val="939339"/>
        </a:accent5>
        <a:accent6>
          <a:srgbClr val="B3B31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535379"/>
        </a:accent3>
        <a:accent4>
          <a:srgbClr val="737359"/>
        </a:accent4>
        <a:accent5>
          <a:srgbClr val="939339"/>
        </a:accent5>
        <a:accent6>
          <a:srgbClr val="B3B31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DF7986"/>
        </a:accent3>
        <a:accent4>
          <a:srgbClr val="BF59A6"/>
        </a:accent4>
        <a:accent5>
          <a:srgbClr val="9F39C6"/>
        </a:accent5>
        <a:accent6>
          <a:srgbClr val="7F19E6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4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ACACDF"/>
        </a:accent3>
        <a:accent4>
          <a:srgbClr val="9C9CBF"/>
        </a:accent4>
        <a:accent5>
          <a:srgbClr val="7C7C9F"/>
        </a:accent5>
        <a:accent6>
          <a:srgbClr val="5C5C7F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5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6DA6DF"/>
        </a:accent3>
        <a:accent4>
          <a:srgbClr val="4D86BF"/>
        </a:accent4>
        <a:accent5>
          <a:srgbClr val="2D669F"/>
        </a:accent5>
        <a:accent6>
          <a:srgbClr val="0D467F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6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53ACAC"/>
        </a:accent3>
        <a:accent4>
          <a:srgbClr val="738C8C"/>
        </a:accent4>
        <a:accent5>
          <a:srgbClr val="936C6C"/>
        </a:accent5>
        <a:accent6>
          <a:srgbClr val="B34C4C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7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6D8FA7"/>
        </a:accent3>
        <a:accent4>
          <a:srgbClr val="8DAF87"/>
        </a:accent4>
        <a:accent5>
          <a:srgbClr val="ADCF67"/>
        </a:accent5>
        <a:accent6>
          <a:srgbClr val="CDEF47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8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9E9980"/>
        </a:accent3>
        <a:accent4>
          <a:srgbClr val="7EB9A0"/>
        </a:accent4>
        <a:accent5>
          <a:srgbClr val="5EC9C0"/>
        </a:accent5>
        <a:accent6>
          <a:srgbClr val="3EE9E0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9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209020"/>
        </a:accent3>
        <a:accent4>
          <a:srgbClr val="407040"/>
        </a:accent4>
        <a:accent5>
          <a:srgbClr val="605060"/>
        </a:accent5>
        <a:accent6>
          <a:srgbClr val="80308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0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666A6B"/>
        </a:accent3>
        <a:accent4>
          <a:srgbClr val="864A8B"/>
        </a:accent4>
        <a:accent5>
          <a:srgbClr val="A62AAB"/>
        </a:accent5>
        <a:accent6>
          <a:srgbClr val="C60ACB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1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A07E88"/>
        </a:accent3>
        <a:accent4>
          <a:srgbClr val="C05E68"/>
        </a:accent4>
        <a:accent5>
          <a:srgbClr val="E03E48"/>
        </a:accent5>
        <a:accent6>
          <a:srgbClr val="FF1E28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2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8686DF"/>
        </a:accent3>
        <a:accent4>
          <a:srgbClr val="A6A6BF"/>
        </a:accent4>
        <a:accent5>
          <a:srgbClr val="C6C69F"/>
        </a:accent5>
        <a:accent6>
          <a:srgbClr val="E6E67F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3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8F7F4F"/>
        </a:accent3>
        <a:accent4>
          <a:srgbClr val="6F9F6F"/>
        </a:accent4>
        <a:accent5>
          <a:srgbClr val="4FBF8F"/>
        </a:accent5>
        <a:accent6>
          <a:srgbClr val="2FDFAF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4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535379"/>
        </a:accent3>
        <a:accent4>
          <a:srgbClr val="737359"/>
        </a:accent4>
        <a:accent5>
          <a:srgbClr val="939339"/>
        </a:accent5>
        <a:accent6>
          <a:srgbClr val="B3B31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535379"/>
      </a:accent3>
      <a:accent4>
        <a:srgbClr val="737359"/>
      </a:accent4>
      <a:accent5>
        <a:srgbClr val="939339"/>
      </a:accent5>
      <a:accent6>
        <a:srgbClr val="B3B319"/>
      </a:accent6>
      <a:hlink>
        <a:srgbClr val="009999"/>
      </a:hlink>
      <a:folHlink>
        <a:srgbClr val="99CC00"/>
      </a:folHlink>
    </a:clrScheme>
    <a:fontScheme name="Presentation">
      <a:majorFont>
        <a:latin typeface="Calibri"/>
        <a:ea typeface="Calibri"/>
        <a:cs typeface="Calibri"/>
      </a:majorFont>
      <a:minorFont>
        <a:latin typeface="Calibri"/>
        <a:ea typeface="Calibri"/>
        <a:cs typeface="Calibri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>
        <a:prstTxWarp prst="textNoShape">
          <a:avLst/>
        </a:prstTxWarp>
        <a:noAutofit/>
      </a:bodyPr>
      <a:lstStyle>
        <a:defPPr>
          <a:defRPr/>
        </a:defPPr>
      </a:lstStyle>
      <a:style>
        <a:lnRef idx="0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535379"/>
        </a:accent3>
        <a:accent4>
          <a:srgbClr val="737359"/>
        </a:accent4>
        <a:accent5>
          <a:srgbClr val="939339"/>
        </a:accent5>
        <a:accent6>
          <a:srgbClr val="B3B31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535379"/>
        </a:accent3>
        <a:accent4>
          <a:srgbClr val="737359"/>
        </a:accent4>
        <a:accent5>
          <a:srgbClr val="939339"/>
        </a:accent5>
        <a:accent6>
          <a:srgbClr val="B3B31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DF7986"/>
        </a:accent3>
        <a:accent4>
          <a:srgbClr val="BF59A6"/>
        </a:accent4>
        <a:accent5>
          <a:srgbClr val="9F39C6"/>
        </a:accent5>
        <a:accent6>
          <a:srgbClr val="7F19E6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4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ACACDF"/>
        </a:accent3>
        <a:accent4>
          <a:srgbClr val="9C9CBF"/>
        </a:accent4>
        <a:accent5>
          <a:srgbClr val="7C7C9F"/>
        </a:accent5>
        <a:accent6>
          <a:srgbClr val="5C5C7F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5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6DA6DF"/>
        </a:accent3>
        <a:accent4>
          <a:srgbClr val="4D86BF"/>
        </a:accent4>
        <a:accent5>
          <a:srgbClr val="2D669F"/>
        </a:accent5>
        <a:accent6>
          <a:srgbClr val="0D467F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6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53ACAC"/>
        </a:accent3>
        <a:accent4>
          <a:srgbClr val="738C8C"/>
        </a:accent4>
        <a:accent5>
          <a:srgbClr val="936C6C"/>
        </a:accent5>
        <a:accent6>
          <a:srgbClr val="B34C4C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7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6D8FA7"/>
        </a:accent3>
        <a:accent4>
          <a:srgbClr val="8DAF87"/>
        </a:accent4>
        <a:accent5>
          <a:srgbClr val="ADCF67"/>
        </a:accent5>
        <a:accent6>
          <a:srgbClr val="CDEF47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8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9E9980"/>
        </a:accent3>
        <a:accent4>
          <a:srgbClr val="7EB9A0"/>
        </a:accent4>
        <a:accent5>
          <a:srgbClr val="5EC9C0"/>
        </a:accent5>
        <a:accent6>
          <a:srgbClr val="3EE9E0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9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209020"/>
        </a:accent3>
        <a:accent4>
          <a:srgbClr val="407040"/>
        </a:accent4>
        <a:accent5>
          <a:srgbClr val="605060"/>
        </a:accent5>
        <a:accent6>
          <a:srgbClr val="80308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0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666A6B"/>
        </a:accent3>
        <a:accent4>
          <a:srgbClr val="864A8B"/>
        </a:accent4>
        <a:accent5>
          <a:srgbClr val="A62AAB"/>
        </a:accent5>
        <a:accent6>
          <a:srgbClr val="C60ACB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1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A07E88"/>
        </a:accent3>
        <a:accent4>
          <a:srgbClr val="C05E68"/>
        </a:accent4>
        <a:accent5>
          <a:srgbClr val="E03E48"/>
        </a:accent5>
        <a:accent6>
          <a:srgbClr val="FF1E28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2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8686DF"/>
        </a:accent3>
        <a:accent4>
          <a:srgbClr val="A6A6BF"/>
        </a:accent4>
        <a:accent5>
          <a:srgbClr val="C6C69F"/>
        </a:accent5>
        <a:accent6>
          <a:srgbClr val="E6E67F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3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8F7F4F"/>
        </a:accent3>
        <a:accent4>
          <a:srgbClr val="6F9F6F"/>
        </a:accent4>
        <a:accent5>
          <a:srgbClr val="4FBF8F"/>
        </a:accent5>
        <a:accent6>
          <a:srgbClr val="2FDFAF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4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535379"/>
        </a:accent3>
        <a:accent4>
          <a:srgbClr val="737359"/>
        </a:accent4>
        <a:accent5>
          <a:srgbClr val="939339"/>
        </a:accent5>
        <a:accent6>
          <a:srgbClr val="B3B31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535379"/>
      </a:accent3>
      <a:accent4>
        <a:srgbClr val="737359"/>
      </a:accent4>
      <a:accent5>
        <a:srgbClr val="939339"/>
      </a:accent5>
      <a:accent6>
        <a:srgbClr val="B3B319"/>
      </a:accent6>
      <a:hlink>
        <a:srgbClr val="009999"/>
      </a:hlink>
      <a:folHlink>
        <a:srgbClr val="99CC00"/>
      </a:folHlink>
    </a:clrScheme>
    <a:fontScheme name="Presentation">
      <a:majorFont>
        <a:latin typeface="Calibri"/>
        <a:ea typeface="Calibri"/>
        <a:cs typeface="Calibri"/>
      </a:majorFont>
      <a:minorFont>
        <a:latin typeface="Calibri"/>
        <a:ea typeface="Calibri"/>
        <a:cs typeface="Calibri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>
        <a:prstTxWarp prst="textNoShape">
          <a:avLst/>
        </a:prstTxWarp>
        <a:noAutofit/>
      </a:bodyPr>
      <a:lstStyle>
        <a:defPPr>
          <a:defRPr/>
        </a:defPPr>
      </a:lstStyle>
      <a:style>
        <a:lnRef idx="0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535379"/>
        </a:accent3>
        <a:accent4>
          <a:srgbClr val="737359"/>
        </a:accent4>
        <a:accent5>
          <a:srgbClr val="939339"/>
        </a:accent5>
        <a:accent6>
          <a:srgbClr val="B3B31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535379"/>
        </a:accent3>
        <a:accent4>
          <a:srgbClr val="737359"/>
        </a:accent4>
        <a:accent5>
          <a:srgbClr val="939339"/>
        </a:accent5>
        <a:accent6>
          <a:srgbClr val="B3B31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DF7986"/>
        </a:accent3>
        <a:accent4>
          <a:srgbClr val="BF59A6"/>
        </a:accent4>
        <a:accent5>
          <a:srgbClr val="9F39C6"/>
        </a:accent5>
        <a:accent6>
          <a:srgbClr val="7F19E6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4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ACACDF"/>
        </a:accent3>
        <a:accent4>
          <a:srgbClr val="9C9CBF"/>
        </a:accent4>
        <a:accent5>
          <a:srgbClr val="7C7C9F"/>
        </a:accent5>
        <a:accent6>
          <a:srgbClr val="5C5C7F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5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6DA6DF"/>
        </a:accent3>
        <a:accent4>
          <a:srgbClr val="4D86BF"/>
        </a:accent4>
        <a:accent5>
          <a:srgbClr val="2D669F"/>
        </a:accent5>
        <a:accent6>
          <a:srgbClr val="0D467F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6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53ACAC"/>
        </a:accent3>
        <a:accent4>
          <a:srgbClr val="738C8C"/>
        </a:accent4>
        <a:accent5>
          <a:srgbClr val="936C6C"/>
        </a:accent5>
        <a:accent6>
          <a:srgbClr val="B34C4C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7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6D8FA7"/>
        </a:accent3>
        <a:accent4>
          <a:srgbClr val="8DAF87"/>
        </a:accent4>
        <a:accent5>
          <a:srgbClr val="ADCF67"/>
        </a:accent5>
        <a:accent6>
          <a:srgbClr val="CDEF47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8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9E9980"/>
        </a:accent3>
        <a:accent4>
          <a:srgbClr val="7EB9A0"/>
        </a:accent4>
        <a:accent5>
          <a:srgbClr val="5EC9C0"/>
        </a:accent5>
        <a:accent6>
          <a:srgbClr val="3EE9E0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9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209020"/>
        </a:accent3>
        <a:accent4>
          <a:srgbClr val="407040"/>
        </a:accent4>
        <a:accent5>
          <a:srgbClr val="605060"/>
        </a:accent5>
        <a:accent6>
          <a:srgbClr val="80308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0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666A6B"/>
        </a:accent3>
        <a:accent4>
          <a:srgbClr val="864A8B"/>
        </a:accent4>
        <a:accent5>
          <a:srgbClr val="A62AAB"/>
        </a:accent5>
        <a:accent6>
          <a:srgbClr val="C60ACB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1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A07E88"/>
        </a:accent3>
        <a:accent4>
          <a:srgbClr val="C05E68"/>
        </a:accent4>
        <a:accent5>
          <a:srgbClr val="E03E48"/>
        </a:accent5>
        <a:accent6>
          <a:srgbClr val="FF1E28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2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8686DF"/>
        </a:accent3>
        <a:accent4>
          <a:srgbClr val="A6A6BF"/>
        </a:accent4>
        <a:accent5>
          <a:srgbClr val="C6C69F"/>
        </a:accent5>
        <a:accent6>
          <a:srgbClr val="E6E67F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3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8F7F4F"/>
        </a:accent3>
        <a:accent4>
          <a:srgbClr val="6F9F6F"/>
        </a:accent4>
        <a:accent5>
          <a:srgbClr val="4FBF8F"/>
        </a:accent5>
        <a:accent6>
          <a:srgbClr val="2FDFAF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4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535379"/>
        </a:accent3>
        <a:accent4>
          <a:srgbClr val="737359"/>
        </a:accent4>
        <a:accent5>
          <a:srgbClr val="939339"/>
        </a:accent5>
        <a:accent6>
          <a:srgbClr val="B3B31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535379"/>
      </a:accent3>
      <a:accent4>
        <a:srgbClr val="737359"/>
      </a:accent4>
      <a:accent5>
        <a:srgbClr val="939339"/>
      </a:accent5>
      <a:accent6>
        <a:srgbClr val="B3B319"/>
      </a:accent6>
      <a:hlink>
        <a:srgbClr val="009999"/>
      </a:hlink>
      <a:folHlink>
        <a:srgbClr val="99CC00"/>
      </a:folHlink>
    </a:clrScheme>
    <a:fontScheme name="Presentation">
      <a:majorFont>
        <a:latin typeface="Calibri"/>
        <a:ea typeface="Calibri"/>
        <a:cs typeface="Calibri"/>
      </a:majorFont>
      <a:minorFont>
        <a:latin typeface="Calibri"/>
        <a:ea typeface="Calibri"/>
        <a:cs typeface="Calibri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>
        <a:prstTxWarp prst="textNoShape">
          <a:avLst/>
        </a:prstTxWarp>
        <a:noAutofit/>
      </a:bodyPr>
      <a:lstStyle>
        <a:defPPr>
          <a:defRPr/>
        </a:defPPr>
      </a:lstStyle>
      <a:style>
        <a:lnRef idx="0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535379"/>
        </a:accent3>
        <a:accent4>
          <a:srgbClr val="737359"/>
        </a:accent4>
        <a:accent5>
          <a:srgbClr val="939339"/>
        </a:accent5>
        <a:accent6>
          <a:srgbClr val="B3B31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535379"/>
        </a:accent3>
        <a:accent4>
          <a:srgbClr val="737359"/>
        </a:accent4>
        <a:accent5>
          <a:srgbClr val="939339"/>
        </a:accent5>
        <a:accent6>
          <a:srgbClr val="B3B31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DF7986"/>
        </a:accent3>
        <a:accent4>
          <a:srgbClr val="BF59A6"/>
        </a:accent4>
        <a:accent5>
          <a:srgbClr val="9F39C6"/>
        </a:accent5>
        <a:accent6>
          <a:srgbClr val="7F19E6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4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ACACDF"/>
        </a:accent3>
        <a:accent4>
          <a:srgbClr val="9C9CBF"/>
        </a:accent4>
        <a:accent5>
          <a:srgbClr val="7C7C9F"/>
        </a:accent5>
        <a:accent6>
          <a:srgbClr val="5C5C7F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5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6DA6DF"/>
        </a:accent3>
        <a:accent4>
          <a:srgbClr val="4D86BF"/>
        </a:accent4>
        <a:accent5>
          <a:srgbClr val="2D669F"/>
        </a:accent5>
        <a:accent6>
          <a:srgbClr val="0D467F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6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53ACAC"/>
        </a:accent3>
        <a:accent4>
          <a:srgbClr val="738C8C"/>
        </a:accent4>
        <a:accent5>
          <a:srgbClr val="936C6C"/>
        </a:accent5>
        <a:accent6>
          <a:srgbClr val="B34C4C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7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6D8FA7"/>
        </a:accent3>
        <a:accent4>
          <a:srgbClr val="8DAF87"/>
        </a:accent4>
        <a:accent5>
          <a:srgbClr val="ADCF67"/>
        </a:accent5>
        <a:accent6>
          <a:srgbClr val="CDEF47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8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9E9980"/>
        </a:accent3>
        <a:accent4>
          <a:srgbClr val="7EB9A0"/>
        </a:accent4>
        <a:accent5>
          <a:srgbClr val="5EC9C0"/>
        </a:accent5>
        <a:accent6>
          <a:srgbClr val="3EE9E0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9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209020"/>
        </a:accent3>
        <a:accent4>
          <a:srgbClr val="407040"/>
        </a:accent4>
        <a:accent5>
          <a:srgbClr val="605060"/>
        </a:accent5>
        <a:accent6>
          <a:srgbClr val="80308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0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666A6B"/>
        </a:accent3>
        <a:accent4>
          <a:srgbClr val="864A8B"/>
        </a:accent4>
        <a:accent5>
          <a:srgbClr val="A62AAB"/>
        </a:accent5>
        <a:accent6>
          <a:srgbClr val="C60ACB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1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A07E88"/>
        </a:accent3>
        <a:accent4>
          <a:srgbClr val="C05E68"/>
        </a:accent4>
        <a:accent5>
          <a:srgbClr val="E03E48"/>
        </a:accent5>
        <a:accent6>
          <a:srgbClr val="FF1E28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2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8686DF"/>
        </a:accent3>
        <a:accent4>
          <a:srgbClr val="A6A6BF"/>
        </a:accent4>
        <a:accent5>
          <a:srgbClr val="C6C69F"/>
        </a:accent5>
        <a:accent6>
          <a:srgbClr val="E6E67F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3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8F7F4F"/>
        </a:accent3>
        <a:accent4>
          <a:srgbClr val="6F9F6F"/>
        </a:accent4>
        <a:accent5>
          <a:srgbClr val="4FBF8F"/>
        </a:accent5>
        <a:accent6>
          <a:srgbClr val="2FDFAF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4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535379"/>
        </a:accent3>
        <a:accent4>
          <a:srgbClr val="737359"/>
        </a:accent4>
        <a:accent5>
          <a:srgbClr val="939339"/>
        </a:accent5>
        <a:accent6>
          <a:srgbClr val="B3B31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>rao003new</cp:lastModifiedBy>
  <cp:revision>0</cp:revision>
  <dcterms:created xsi:type="dcterms:W3CDTF">2020-02-23T07:57:50Z</dcterms:created>
  <dcterms:modified xsi:type="dcterms:W3CDTF">2020-02-23T12:27:43Z</dcterms:modified>
</cp:coreProperties>
</file>